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366" r:id="rId3"/>
    <p:sldId id="381" r:id="rId4"/>
    <p:sldId id="382" r:id="rId5"/>
    <p:sldId id="383" r:id="rId6"/>
    <p:sldId id="384" r:id="rId7"/>
    <p:sldId id="385" r:id="rId8"/>
    <p:sldId id="386" r:id="rId9"/>
    <p:sldId id="390" r:id="rId10"/>
    <p:sldId id="391" r:id="rId11"/>
    <p:sldId id="387" r:id="rId12"/>
    <p:sldId id="388" r:id="rId13"/>
    <p:sldId id="389" r:id="rId14"/>
    <p:sldId id="392" r:id="rId15"/>
    <p:sldId id="394" r:id="rId16"/>
  </p:sldIdLst>
  <p:sldSz cx="13817600" cy="7772400"/>
  <p:notesSz cx="12192000" cy="7772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755"/>
  </p:normalViewPr>
  <p:slideViewPr>
    <p:cSldViewPr>
      <p:cViewPr varScale="1">
        <p:scale>
          <a:sx n="90" d="100"/>
          <a:sy n="90" d="100"/>
        </p:scale>
        <p:origin x="582" y="78"/>
      </p:cViewPr>
      <p:guideLst>
        <p:guide orient="horz" pos="2880"/>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38CDBED-35C4-CEBA-1A66-1B20EDDF342D}"/>
              </a:ext>
            </a:extLst>
          </p:cNvPr>
          <p:cNvSpPr>
            <a:spLocks noGrp="1"/>
          </p:cNvSpPr>
          <p:nvPr>
            <p:ph type="hdr" sz="quarter"/>
          </p:nvPr>
        </p:nvSpPr>
        <p:spPr>
          <a:xfrm>
            <a:off x="0" y="0"/>
            <a:ext cx="5283200" cy="38893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E33A4AE1-28E5-6026-2DE7-592C4818C085}"/>
              </a:ext>
            </a:extLst>
          </p:cNvPr>
          <p:cNvSpPr>
            <a:spLocks noGrp="1"/>
          </p:cNvSpPr>
          <p:nvPr>
            <p:ph type="dt" sz="quarter" idx="1"/>
          </p:nvPr>
        </p:nvSpPr>
        <p:spPr>
          <a:xfrm>
            <a:off x="6905625" y="0"/>
            <a:ext cx="5283200" cy="388938"/>
          </a:xfrm>
          <a:prstGeom prst="rect">
            <a:avLst/>
          </a:prstGeom>
        </p:spPr>
        <p:txBody>
          <a:bodyPr vert="horz" lIns="91440" tIns="45720" rIns="91440" bIns="45720" rtlCol="0"/>
          <a:lstStyle>
            <a:lvl1pPr algn="r">
              <a:defRPr sz="1200"/>
            </a:lvl1pPr>
          </a:lstStyle>
          <a:p>
            <a:fld id="{DC54F641-47AD-4539-8370-C53C459A298C}" type="datetimeFigureOut">
              <a:rPr lang="es-ES" smtClean="0"/>
              <a:t>15/03/2024</a:t>
            </a:fld>
            <a:endParaRPr lang="es-ES"/>
          </a:p>
        </p:txBody>
      </p:sp>
      <p:sp>
        <p:nvSpPr>
          <p:cNvPr id="4" name="Marcador de pie de página 3">
            <a:extLst>
              <a:ext uri="{FF2B5EF4-FFF2-40B4-BE49-F238E27FC236}">
                <a16:creationId xmlns:a16="http://schemas.microsoft.com/office/drawing/2014/main" id="{548AECA0-9600-0FC3-67C3-F92F1C8C3B8A}"/>
              </a:ext>
            </a:extLst>
          </p:cNvPr>
          <p:cNvSpPr>
            <a:spLocks noGrp="1"/>
          </p:cNvSpPr>
          <p:nvPr>
            <p:ph type="ftr" sz="quarter" idx="2"/>
          </p:nvPr>
        </p:nvSpPr>
        <p:spPr>
          <a:xfrm>
            <a:off x="0" y="7383463"/>
            <a:ext cx="5283200" cy="38893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2C0F77C-873E-3A0A-4220-4C123829E0FF}"/>
              </a:ext>
            </a:extLst>
          </p:cNvPr>
          <p:cNvSpPr>
            <a:spLocks noGrp="1"/>
          </p:cNvSpPr>
          <p:nvPr>
            <p:ph type="sldNum" sz="quarter" idx="3"/>
          </p:nvPr>
        </p:nvSpPr>
        <p:spPr>
          <a:xfrm>
            <a:off x="6905625" y="7383463"/>
            <a:ext cx="5283200" cy="388937"/>
          </a:xfrm>
          <a:prstGeom prst="rect">
            <a:avLst/>
          </a:prstGeom>
        </p:spPr>
        <p:txBody>
          <a:bodyPr vert="horz" lIns="91440" tIns="45720" rIns="91440" bIns="45720" rtlCol="0" anchor="b"/>
          <a:lstStyle>
            <a:lvl1pPr algn="r">
              <a:defRPr sz="1200"/>
            </a:lvl1pPr>
          </a:lstStyle>
          <a:p>
            <a:fld id="{E93423ED-D163-4B6C-913D-FD75E11C796C}" type="slidenum">
              <a:rPr lang="es-ES" smtClean="0"/>
              <a:t>‹Nº›</a:t>
            </a:fld>
            <a:endParaRPr lang="es-ES"/>
          </a:p>
        </p:txBody>
      </p:sp>
    </p:spTree>
    <p:extLst>
      <p:ext uri="{BB962C8B-B14F-4D97-AF65-F5344CB8AC3E}">
        <p14:creationId xmlns:p14="http://schemas.microsoft.com/office/powerpoint/2010/main" val="120599365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88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905625" y="0"/>
            <a:ext cx="5283200" cy="388938"/>
          </a:xfrm>
          <a:prstGeom prst="rect">
            <a:avLst/>
          </a:prstGeom>
        </p:spPr>
        <p:txBody>
          <a:bodyPr vert="horz" lIns="91440" tIns="45720" rIns="91440" bIns="45720" rtlCol="0"/>
          <a:lstStyle>
            <a:lvl1pPr algn="r">
              <a:defRPr sz="1200"/>
            </a:lvl1pPr>
          </a:lstStyle>
          <a:p>
            <a:fld id="{F7FD290B-D5D8-4326-BC16-32CBE3265296}" type="datetimeFigureOut">
              <a:rPr lang="es-ES" smtClean="0"/>
              <a:t>15/03/2024</a:t>
            </a:fld>
            <a:endParaRPr lang="es-ES"/>
          </a:p>
        </p:txBody>
      </p:sp>
      <p:sp>
        <p:nvSpPr>
          <p:cNvPr id="4" name="Marcador de imagen de diapositiva 3"/>
          <p:cNvSpPr>
            <a:spLocks noGrp="1" noRot="1" noChangeAspect="1"/>
          </p:cNvSpPr>
          <p:nvPr>
            <p:ph type="sldImg" idx="2"/>
          </p:nvPr>
        </p:nvSpPr>
        <p:spPr>
          <a:xfrm>
            <a:off x="3765550" y="971550"/>
            <a:ext cx="4660900" cy="26225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19200" y="3740150"/>
            <a:ext cx="9753600" cy="30607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7383463"/>
            <a:ext cx="5283200" cy="388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905625" y="7383463"/>
            <a:ext cx="5283200" cy="388937"/>
          </a:xfrm>
          <a:prstGeom prst="rect">
            <a:avLst/>
          </a:prstGeom>
        </p:spPr>
        <p:txBody>
          <a:bodyPr vert="horz" lIns="91440" tIns="45720" rIns="91440" bIns="45720" rtlCol="0" anchor="b"/>
          <a:lstStyle>
            <a:lvl1pPr algn="r">
              <a:defRPr sz="1200"/>
            </a:lvl1pPr>
          </a:lstStyle>
          <a:p>
            <a:fld id="{2160E14D-4710-418F-B1BE-6ADE2BA49F7B}" type="slidenum">
              <a:rPr lang="es-ES" smtClean="0"/>
              <a:t>‹Nº›</a:t>
            </a:fld>
            <a:endParaRPr lang="es-ES"/>
          </a:p>
        </p:txBody>
      </p:sp>
    </p:spTree>
    <p:extLst>
      <p:ext uri="{BB962C8B-B14F-4D97-AF65-F5344CB8AC3E}">
        <p14:creationId xmlns:p14="http://schemas.microsoft.com/office/powerpoint/2010/main" val="2957849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pie de página 3"/>
          <p:cNvSpPr>
            <a:spLocks noGrp="1"/>
          </p:cNvSpPr>
          <p:nvPr>
            <p:ph type="ftr" sz="quarter" idx="4"/>
          </p:nvPr>
        </p:nvSpPr>
        <p:spPr/>
        <p:txBody>
          <a:bodyPr/>
          <a:lstStyle/>
          <a:p>
            <a:endParaRPr lang="es-ES"/>
          </a:p>
        </p:txBody>
      </p:sp>
      <p:sp>
        <p:nvSpPr>
          <p:cNvPr id="5" name="Marcador de número de diapositiva 4"/>
          <p:cNvSpPr>
            <a:spLocks noGrp="1"/>
          </p:cNvSpPr>
          <p:nvPr>
            <p:ph type="sldNum" sz="quarter" idx="5"/>
          </p:nvPr>
        </p:nvSpPr>
        <p:spPr/>
        <p:txBody>
          <a:bodyPr/>
          <a:lstStyle/>
          <a:p>
            <a:fld id="{2160E14D-4710-418F-B1BE-6ADE2BA49F7B}" type="slidenum">
              <a:rPr lang="es-ES" smtClean="0"/>
              <a:t>1</a:t>
            </a:fld>
            <a:endParaRPr lang="es-ES"/>
          </a:p>
        </p:txBody>
      </p:sp>
    </p:spTree>
    <p:extLst>
      <p:ext uri="{BB962C8B-B14F-4D97-AF65-F5344CB8AC3E}">
        <p14:creationId xmlns:p14="http://schemas.microsoft.com/office/powerpoint/2010/main" val="72922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pie de página 3"/>
          <p:cNvSpPr>
            <a:spLocks noGrp="1"/>
          </p:cNvSpPr>
          <p:nvPr>
            <p:ph type="ftr" sz="quarter" idx="4"/>
          </p:nvPr>
        </p:nvSpPr>
        <p:spPr/>
        <p:txBody>
          <a:bodyPr/>
          <a:lstStyle/>
          <a:p>
            <a:endParaRPr lang="es-ES"/>
          </a:p>
        </p:txBody>
      </p:sp>
      <p:sp>
        <p:nvSpPr>
          <p:cNvPr id="5" name="Marcador de número de diapositiva 4"/>
          <p:cNvSpPr>
            <a:spLocks noGrp="1"/>
          </p:cNvSpPr>
          <p:nvPr>
            <p:ph type="sldNum" sz="quarter" idx="5"/>
          </p:nvPr>
        </p:nvSpPr>
        <p:spPr/>
        <p:txBody>
          <a:bodyPr/>
          <a:lstStyle/>
          <a:p>
            <a:fld id="{2160E14D-4710-418F-B1BE-6ADE2BA49F7B}" type="slidenum">
              <a:rPr lang="es-ES" smtClean="0"/>
              <a:t>2</a:t>
            </a:fld>
            <a:endParaRPr lang="es-ES"/>
          </a:p>
        </p:txBody>
      </p:sp>
    </p:spTree>
    <p:extLst>
      <p:ext uri="{BB962C8B-B14F-4D97-AF65-F5344CB8AC3E}">
        <p14:creationId xmlns:p14="http://schemas.microsoft.com/office/powerpoint/2010/main" val="412706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sz="1800" dirty="0">
                <a:effectLst/>
                <a:latin typeface="Arial" panose="020B0604020202020204" pitchFamily="34" charset="0"/>
                <a:ea typeface="Calibri" panose="020F0502020204030204" pitchFamily="34" charset="0"/>
                <a:cs typeface="Times New Roman" panose="02020603050405020304" pitchFamily="18" charset="0"/>
              </a:rPr>
              <a:t>Está compuesto de 4 coordinaciones, en este momento está por nombrarse el coordinador general en la próxima sesión de Comisión en Pleno. (nombrar los que están en este momento)</a:t>
            </a:r>
            <a:endParaRPr lang="en-C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es-ES"/>
          </a:p>
        </p:txBody>
      </p:sp>
      <p:sp>
        <p:nvSpPr>
          <p:cNvPr id="5" name="Slide Number Placeholder 4"/>
          <p:cNvSpPr>
            <a:spLocks noGrp="1"/>
          </p:cNvSpPr>
          <p:nvPr>
            <p:ph type="sldNum" sz="quarter" idx="5"/>
          </p:nvPr>
        </p:nvSpPr>
        <p:spPr/>
        <p:txBody>
          <a:bodyPr/>
          <a:lstStyle/>
          <a:p>
            <a:fld id="{2160E14D-4710-418F-B1BE-6ADE2BA49F7B}" type="slidenum">
              <a:rPr lang="es-ES" smtClean="0"/>
              <a:t>4</a:t>
            </a:fld>
            <a:endParaRPr lang="es-ES"/>
          </a:p>
        </p:txBody>
      </p:sp>
    </p:spTree>
    <p:extLst>
      <p:ext uri="{BB962C8B-B14F-4D97-AF65-F5344CB8AC3E}">
        <p14:creationId xmlns:p14="http://schemas.microsoft.com/office/powerpoint/2010/main" val="149195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sz="1800" b="1" dirty="0">
                <a:effectLst/>
                <a:latin typeface="Arial" panose="020B0604020202020204" pitchFamily="34" charset="0"/>
                <a:ea typeface="Calibri" panose="020F0502020204030204" pitchFamily="34" charset="0"/>
              </a:rPr>
              <a:t>Dentro de los criterios de priorización</a:t>
            </a:r>
            <a:r>
              <a:rPr lang="es-CR" sz="1800" dirty="0">
                <a:effectLst/>
                <a:latin typeface="Arial" panose="020B0604020202020204" pitchFamily="34" charset="0"/>
                <a:ea typeface="Calibri" panose="020F0502020204030204" pitchFamily="34" charset="0"/>
              </a:rPr>
              <a:t>, la Comisión no atiende solicitudes para edificios nuevos si no están concluidos, esto porque si hay algún atraso en la entrega de la obra y se compra el equipo, pierde la garantía sin entrar a funcionar. La Rectoría destina un presupuesto para equipo una vez recibida la obra.</a:t>
            </a:r>
            <a:r>
              <a:rPr lang="en-CR" dirty="0">
                <a:effectLst/>
              </a:rPr>
              <a:t> </a:t>
            </a:r>
            <a:endParaRPr lang="en-CR" dirty="0"/>
          </a:p>
        </p:txBody>
      </p:sp>
      <p:sp>
        <p:nvSpPr>
          <p:cNvPr id="4" name="Footer Placeholder 3"/>
          <p:cNvSpPr>
            <a:spLocks noGrp="1"/>
          </p:cNvSpPr>
          <p:nvPr>
            <p:ph type="ftr" sz="quarter" idx="4"/>
          </p:nvPr>
        </p:nvSpPr>
        <p:spPr/>
        <p:txBody>
          <a:bodyPr/>
          <a:lstStyle/>
          <a:p>
            <a:endParaRPr lang="es-ES"/>
          </a:p>
        </p:txBody>
      </p:sp>
      <p:sp>
        <p:nvSpPr>
          <p:cNvPr id="5" name="Slide Number Placeholder 4"/>
          <p:cNvSpPr>
            <a:spLocks noGrp="1"/>
          </p:cNvSpPr>
          <p:nvPr>
            <p:ph type="sldNum" sz="quarter" idx="5"/>
          </p:nvPr>
        </p:nvSpPr>
        <p:spPr/>
        <p:txBody>
          <a:bodyPr/>
          <a:lstStyle/>
          <a:p>
            <a:fld id="{2160E14D-4710-418F-B1BE-6ADE2BA49F7B}" type="slidenum">
              <a:rPr lang="es-ES" smtClean="0"/>
              <a:t>6</a:t>
            </a:fld>
            <a:endParaRPr lang="es-ES"/>
          </a:p>
        </p:txBody>
      </p:sp>
    </p:spTree>
    <p:extLst>
      <p:ext uri="{BB962C8B-B14F-4D97-AF65-F5344CB8AC3E}">
        <p14:creationId xmlns:p14="http://schemas.microsoft.com/office/powerpoint/2010/main" val="62209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sz="1800" b="1" dirty="0">
                <a:effectLst/>
                <a:latin typeface="Arial" panose="020B0604020202020204" pitchFamily="34" charset="0"/>
                <a:ea typeface="Calibri" panose="020F0502020204030204" pitchFamily="34" charset="0"/>
                <a:cs typeface="Times New Roman" panose="02020603050405020304" pitchFamily="18" charset="0"/>
              </a:rPr>
              <a:t>Importancia de la planificación: </a:t>
            </a:r>
            <a:r>
              <a:rPr lang="es-CR" sz="1800" dirty="0">
                <a:effectLst/>
                <a:latin typeface="Arial" panose="020B0604020202020204" pitchFamily="34" charset="0"/>
                <a:ea typeface="Calibri" panose="020F0502020204030204" pitchFamily="34" charset="0"/>
                <a:cs typeface="Times New Roman" panose="02020603050405020304" pitchFamily="18" charset="0"/>
              </a:rPr>
              <a:t>el escenario idóneo es que la unidades realicen un plan de equipamiento tanto de laboratorio, educacional, y de cómputo, para visualizar no sólo equipo nuevo que se requiera, sino el recambio de equipo que ya va cumpliendo su vida útil y no se llegue a la emergencia de paralizar un servicio porque debe esperar todo el proceso  que conlleva la renovación. </a:t>
            </a:r>
            <a:endParaRPr lang="en-C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es-ES"/>
          </a:p>
        </p:txBody>
      </p:sp>
      <p:sp>
        <p:nvSpPr>
          <p:cNvPr id="5" name="Slide Number Placeholder 4"/>
          <p:cNvSpPr>
            <a:spLocks noGrp="1"/>
          </p:cNvSpPr>
          <p:nvPr>
            <p:ph type="sldNum" sz="quarter" idx="5"/>
          </p:nvPr>
        </p:nvSpPr>
        <p:spPr/>
        <p:txBody>
          <a:bodyPr/>
          <a:lstStyle/>
          <a:p>
            <a:fld id="{2160E14D-4710-418F-B1BE-6ADE2BA49F7B}" type="slidenum">
              <a:rPr lang="es-ES" smtClean="0"/>
              <a:t>8</a:t>
            </a:fld>
            <a:endParaRPr lang="es-ES"/>
          </a:p>
        </p:txBody>
      </p:sp>
    </p:spTree>
    <p:extLst>
      <p:ext uri="{BB962C8B-B14F-4D97-AF65-F5344CB8AC3E}">
        <p14:creationId xmlns:p14="http://schemas.microsoft.com/office/powerpoint/2010/main" val="109437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sz="1800" dirty="0">
                <a:effectLst/>
                <a:latin typeface="Arial" panose="020B0604020202020204" pitchFamily="34" charset="0"/>
                <a:ea typeface="Calibri" panose="020F0502020204030204" pitchFamily="34" charset="0"/>
              </a:rPr>
              <a:t>Consideraciones importantes:  es importante que cuando se realice una cotización de equipo, solicitar al oferente que se incluya como un todo si tiene accesorios o un software, capacitación, mantenimiento, o instalación, ya que si la solicitud la fraccionan y algún elemento queda fuera de las   partidas que administra la Comisión, no se puede cubrir ya que por normativa no se puede trasladar el presupuesto.</a:t>
            </a:r>
            <a:r>
              <a:rPr lang="en-CR" dirty="0">
                <a:effectLst/>
              </a:rPr>
              <a:t> </a:t>
            </a:r>
            <a:endParaRPr lang="en-CR" dirty="0"/>
          </a:p>
        </p:txBody>
      </p:sp>
      <p:sp>
        <p:nvSpPr>
          <p:cNvPr id="4" name="Footer Placeholder 3"/>
          <p:cNvSpPr>
            <a:spLocks noGrp="1"/>
          </p:cNvSpPr>
          <p:nvPr>
            <p:ph type="ftr" sz="quarter" idx="4"/>
          </p:nvPr>
        </p:nvSpPr>
        <p:spPr/>
        <p:txBody>
          <a:bodyPr/>
          <a:lstStyle/>
          <a:p>
            <a:endParaRPr lang="es-ES"/>
          </a:p>
        </p:txBody>
      </p:sp>
      <p:sp>
        <p:nvSpPr>
          <p:cNvPr id="5" name="Slide Number Placeholder 4"/>
          <p:cNvSpPr>
            <a:spLocks noGrp="1"/>
          </p:cNvSpPr>
          <p:nvPr>
            <p:ph type="sldNum" sz="quarter" idx="5"/>
          </p:nvPr>
        </p:nvSpPr>
        <p:spPr/>
        <p:txBody>
          <a:bodyPr/>
          <a:lstStyle/>
          <a:p>
            <a:fld id="{2160E14D-4710-418F-B1BE-6ADE2BA49F7B}" type="slidenum">
              <a:rPr lang="es-ES" smtClean="0"/>
              <a:t>10</a:t>
            </a:fld>
            <a:endParaRPr lang="es-ES"/>
          </a:p>
        </p:txBody>
      </p:sp>
    </p:spTree>
    <p:extLst>
      <p:ext uri="{BB962C8B-B14F-4D97-AF65-F5344CB8AC3E}">
        <p14:creationId xmlns:p14="http://schemas.microsoft.com/office/powerpoint/2010/main" val="94313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753736" y="1434028"/>
            <a:ext cx="10310126" cy="27699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072640" y="3840480"/>
            <a:ext cx="96723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C8DDCD2-6A60-4FF5-B0CB-B4C925373961}" type="datetime1">
              <a:rPr lang="en-US" smtClean="0"/>
              <a:t>3/15/2024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1"/>
            <a:ext cx="10363178" cy="5143489"/>
          </a:xfrm>
          <a:prstGeom prst="rect">
            <a:avLst/>
          </a:prstGeom>
          <a:blipFill>
            <a:blip r:embed="rId2" cstate="print"/>
            <a:stretch>
              <a:fillRect/>
            </a:stretch>
          </a:blipFill>
        </p:spPr>
        <p:txBody>
          <a:bodyPr wrap="square" lIns="0" tIns="0" rIns="0" bIns="0" rtlCol="0"/>
          <a:lstStyle/>
          <a:p>
            <a:endParaRPr sz="1800"/>
          </a:p>
        </p:txBody>
      </p:sp>
      <p:sp>
        <p:nvSpPr>
          <p:cNvPr id="17" name="bg object 17"/>
          <p:cNvSpPr/>
          <p:nvPr/>
        </p:nvSpPr>
        <p:spPr>
          <a:xfrm>
            <a:off x="8551210" y="233724"/>
            <a:ext cx="1303387" cy="575023"/>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18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0123AC7-77DF-4489-84FA-844FB6868CB3}" type="datetime1">
              <a:rPr lang="en-US" smtClean="0"/>
              <a:t>3/15/2024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1"/>
            <a:ext cx="10363178" cy="5143489"/>
          </a:xfrm>
          <a:prstGeom prst="rect">
            <a:avLst/>
          </a:prstGeom>
          <a:blipFill>
            <a:blip r:embed="rId2" cstate="print"/>
            <a:stretch>
              <a:fillRect/>
            </a:stretch>
          </a:blipFill>
        </p:spPr>
        <p:txBody>
          <a:bodyPr wrap="square" lIns="0" tIns="0" rIns="0" bIns="0" rtlCol="0"/>
          <a:lstStyle/>
          <a:p>
            <a:endParaRPr sz="1800"/>
          </a:p>
        </p:txBody>
      </p:sp>
      <p:sp>
        <p:nvSpPr>
          <p:cNvPr id="17" name="bg object 17"/>
          <p:cNvSpPr/>
          <p:nvPr/>
        </p:nvSpPr>
        <p:spPr>
          <a:xfrm>
            <a:off x="8551210" y="233724"/>
            <a:ext cx="1303387" cy="575023"/>
          </a:xfrm>
          <a:prstGeom prst="rect">
            <a:avLst/>
          </a:prstGeom>
          <a:blipFill>
            <a:blip r:embed="rId3" cstate="print"/>
            <a:stretch>
              <a:fillRect/>
            </a:stretch>
          </a:blipFill>
        </p:spPr>
        <p:txBody>
          <a:bodyPr wrap="square" lIns="0" tIns="0" rIns="0" bIns="0" rtlCol="0"/>
          <a:lstStyle/>
          <a:p>
            <a:endParaRPr sz="1800"/>
          </a:p>
        </p:txBody>
      </p:sp>
      <p:sp>
        <p:nvSpPr>
          <p:cNvPr id="18" name="bg object 18"/>
          <p:cNvSpPr/>
          <p:nvPr/>
        </p:nvSpPr>
        <p:spPr>
          <a:xfrm>
            <a:off x="808319" y="1260972"/>
            <a:ext cx="4497917" cy="0"/>
          </a:xfrm>
          <a:custGeom>
            <a:avLst/>
            <a:gdLst/>
            <a:ahLst/>
            <a:cxnLst/>
            <a:rect l="l" t="t" r="r" b="b"/>
            <a:pathLst>
              <a:path w="3968750">
                <a:moveTo>
                  <a:pt x="0" y="0"/>
                </a:moveTo>
                <a:lnTo>
                  <a:pt x="3968692" y="0"/>
                </a:lnTo>
              </a:path>
            </a:pathLst>
          </a:custGeom>
          <a:ln w="9524">
            <a:solidFill>
              <a:srgbClr val="FFFFFF"/>
            </a:solidFill>
          </a:ln>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18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690880" y="1577340"/>
            <a:ext cx="601065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116064" y="1577340"/>
            <a:ext cx="601065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01AC134-C070-4C62-A805-CCFB4730600C}" type="datetime1">
              <a:rPr lang="en-US" smtClean="0"/>
              <a:t>3/15/2024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57656"/>
            <a:ext cx="11399520" cy="506095"/>
          </a:xfrm>
          <a:custGeom>
            <a:avLst/>
            <a:gdLst/>
            <a:ahLst/>
            <a:cxnLst/>
            <a:rect l="l" t="t" r="r" b="b"/>
            <a:pathLst>
              <a:path w="10058400" h="506094">
                <a:moveTo>
                  <a:pt x="10058400" y="505968"/>
                </a:moveTo>
                <a:lnTo>
                  <a:pt x="0" y="505968"/>
                </a:lnTo>
                <a:lnTo>
                  <a:pt x="0" y="0"/>
                </a:lnTo>
                <a:lnTo>
                  <a:pt x="10058400" y="0"/>
                </a:lnTo>
                <a:lnTo>
                  <a:pt x="10058400" y="505968"/>
                </a:lnTo>
                <a:close/>
              </a:path>
            </a:pathLst>
          </a:custGeom>
          <a:solidFill>
            <a:srgbClr val="00BFF2"/>
          </a:solidFill>
        </p:spPr>
        <p:txBody>
          <a:bodyPr wrap="square" lIns="0" tIns="0" rIns="0" bIns="0" rtlCol="0"/>
          <a:lstStyle/>
          <a:p>
            <a:endParaRPr sz="1800"/>
          </a:p>
        </p:txBody>
      </p:sp>
      <p:sp>
        <p:nvSpPr>
          <p:cNvPr id="17" name="bg object 17"/>
          <p:cNvSpPr/>
          <p:nvPr/>
        </p:nvSpPr>
        <p:spPr>
          <a:xfrm>
            <a:off x="1" y="1058163"/>
            <a:ext cx="3598" cy="5080"/>
          </a:xfrm>
          <a:custGeom>
            <a:avLst/>
            <a:gdLst/>
            <a:ahLst/>
            <a:cxnLst/>
            <a:rect l="l" t="t" r="r" b="b"/>
            <a:pathLst>
              <a:path w="3175" h="5080">
                <a:moveTo>
                  <a:pt x="0" y="0"/>
                </a:moveTo>
                <a:lnTo>
                  <a:pt x="3048" y="0"/>
                </a:lnTo>
                <a:lnTo>
                  <a:pt x="3048" y="5080"/>
                </a:lnTo>
                <a:lnTo>
                  <a:pt x="0" y="5080"/>
                </a:lnTo>
                <a:lnTo>
                  <a:pt x="0" y="0"/>
                </a:lnTo>
                <a:close/>
              </a:path>
            </a:pathLst>
          </a:custGeom>
          <a:solidFill>
            <a:srgbClr val="5B7B89"/>
          </a:solidFill>
        </p:spPr>
        <p:txBody>
          <a:bodyPr wrap="square" lIns="0" tIns="0" rIns="0" bIns="0" rtlCol="0"/>
          <a:lstStyle/>
          <a:p>
            <a:endParaRPr sz="1800"/>
          </a:p>
        </p:txBody>
      </p:sp>
      <p:sp>
        <p:nvSpPr>
          <p:cNvPr id="18" name="bg object 18"/>
          <p:cNvSpPr/>
          <p:nvPr/>
        </p:nvSpPr>
        <p:spPr>
          <a:xfrm>
            <a:off x="0" y="1057656"/>
            <a:ext cx="11399520" cy="511175"/>
          </a:xfrm>
          <a:custGeom>
            <a:avLst/>
            <a:gdLst/>
            <a:ahLst/>
            <a:cxnLst/>
            <a:rect l="l" t="t" r="r" b="b"/>
            <a:pathLst>
              <a:path w="10058400" h="511175">
                <a:moveTo>
                  <a:pt x="10058400" y="0"/>
                </a:moveTo>
                <a:lnTo>
                  <a:pt x="10053828" y="0"/>
                </a:lnTo>
                <a:lnTo>
                  <a:pt x="10053828" y="6108"/>
                </a:lnTo>
                <a:lnTo>
                  <a:pt x="10053828" y="501408"/>
                </a:lnTo>
                <a:lnTo>
                  <a:pt x="6096" y="501408"/>
                </a:lnTo>
                <a:lnTo>
                  <a:pt x="6096" y="6108"/>
                </a:lnTo>
                <a:lnTo>
                  <a:pt x="10053828" y="6108"/>
                </a:lnTo>
                <a:lnTo>
                  <a:pt x="10053828" y="12"/>
                </a:lnTo>
                <a:lnTo>
                  <a:pt x="6096" y="12"/>
                </a:lnTo>
                <a:lnTo>
                  <a:pt x="6070" y="505968"/>
                </a:lnTo>
                <a:lnTo>
                  <a:pt x="2705" y="505968"/>
                </a:lnTo>
                <a:lnTo>
                  <a:pt x="2705" y="503440"/>
                </a:lnTo>
                <a:lnTo>
                  <a:pt x="6070" y="505968"/>
                </a:lnTo>
                <a:lnTo>
                  <a:pt x="6070" y="38"/>
                </a:lnTo>
                <a:lnTo>
                  <a:pt x="0" y="6108"/>
                </a:lnTo>
                <a:lnTo>
                  <a:pt x="0" y="500888"/>
                </a:lnTo>
                <a:lnTo>
                  <a:pt x="0" y="501408"/>
                </a:lnTo>
                <a:lnTo>
                  <a:pt x="0" y="505968"/>
                </a:lnTo>
                <a:lnTo>
                  <a:pt x="0" y="511048"/>
                </a:lnTo>
                <a:lnTo>
                  <a:pt x="10058400" y="511048"/>
                </a:lnTo>
                <a:lnTo>
                  <a:pt x="10058400" y="505968"/>
                </a:lnTo>
                <a:lnTo>
                  <a:pt x="10058400" y="0"/>
                </a:lnTo>
                <a:close/>
              </a:path>
            </a:pathLst>
          </a:custGeom>
          <a:solidFill>
            <a:srgbClr val="5B7B89"/>
          </a:solidFill>
        </p:spPr>
        <p:txBody>
          <a:bodyPr wrap="square" lIns="0" tIns="0" rIns="0" bIns="0" rtlCol="0"/>
          <a:lstStyle/>
          <a:p>
            <a:endParaRPr sz="1800"/>
          </a:p>
        </p:txBody>
      </p:sp>
      <p:sp>
        <p:nvSpPr>
          <p:cNvPr id="19" name="bg object 19"/>
          <p:cNvSpPr/>
          <p:nvPr/>
        </p:nvSpPr>
        <p:spPr>
          <a:xfrm>
            <a:off x="559613" y="1223771"/>
            <a:ext cx="2920695" cy="169164"/>
          </a:xfrm>
          <a:prstGeom prst="rect">
            <a:avLst/>
          </a:prstGeom>
          <a:blipFill>
            <a:blip r:embed="rId2" cstate="print"/>
            <a:stretch>
              <a:fillRect/>
            </a:stretch>
          </a:blipFill>
        </p:spPr>
        <p:txBody>
          <a:bodyPr wrap="square" lIns="0" tIns="0" rIns="0" bIns="0" rtlCol="0"/>
          <a:lstStyle/>
          <a:p>
            <a:endParaRPr sz="1800"/>
          </a:p>
        </p:txBody>
      </p:sp>
      <p:sp>
        <p:nvSpPr>
          <p:cNvPr id="20" name="bg object 20"/>
          <p:cNvSpPr/>
          <p:nvPr/>
        </p:nvSpPr>
        <p:spPr>
          <a:xfrm>
            <a:off x="120904" y="1126237"/>
            <a:ext cx="395529" cy="368807"/>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18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338B296-AE76-4764-A5F7-762C0BD1B776}" type="datetime1">
              <a:rPr lang="en-US" smtClean="0"/>
              <a:t>3/15/2024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57656"/>
            <a:ext cx="11399520" cy="506095"/>
          </a:xfrm>
          <a:custGeom>
            <a:avLst/>
            <a:gdLst/>
            <a:ahLst/>
            <a:cxnLst/>
            <a:rect l="l" t="t" r="r" b="b"/>
            <a:pathLst>
              <a:path w="10058400" h="506094">
                <a:moveTo>
                  <a:pt x="10058400" y="505968"/>
                </a:moveTo>
                <a:lnTo>
                  <a:pt x="0" y="505968"/>
                </a:lnTo>
                <a:lnTo>
                  <a:pt x="0" y="0"/>
                </a:lnTo>
                <a:lnTo>
                  <a:pt x="10058400" y="0"/>
                </a:lnTo>
                <a:lnTo>
                  <a:pt x="10058400" y="505968"/>
                </a:lnTo>
                <a:close/>
              </a:path>
            </a:pathLst>
          </a:custGeom>
          <a:solidFill>
            <a:srgbClr val="00BFF2"/>
          </a:solidFill>
        </p:spPr>
        <p:txBody>
          <a:bodyPr wrap="square" lIns="0" tIns="0" rIns="0" bIns="0" rtlCol="0"/>
          <a:lstStyle/>
          <a:p>
            <a:endParaRPr sz="1800"/>
          </a:p>
        </p:txBody>
      </p:sp>
      <p:sp>
        <p:nvSpPr>
          <p:cNvPr id="17" name="bg object 17"/>
          <p:cNvSpPr/>
          <p:nvPr/>
        </p:nvSpPr>
        <p:spPr>
          <a:xfrm>
            <a:off x="1" y="1058163"/>
            <a:ext cx="3598" cy="5080"/>
          </a:xfrm>
          <a:custGeom>
            <a:avLst/>
            <a:gdLst/>
            <a:ahLst/>
            <a:cxnLst/>
            <a:rect l="l" t="t" r="r" b="b"/>
            <a:pathLst>
              <a:path w="3175" h="5080">
                <a:moveTo>
                  <a:pt x="0" y="0"/>
                </a:moveTo>
                <a:lnTo>
                  <a:pt x="3048" y="0"/>
                </a:lnTo>
                <a:lnTo>
                  <a:pt x="3048" y="5080"/>
                </a:lnTo>
                <a:lnTo>
                  <a:pt x="0" y="5080"/>
                </a:lnTo>
                <a:lnTo>
                  <a:pt x="0" y="0"/>
                </a:lnTo>
                <a:close/>
              </a:path>
            </a:pathLst>
          </a:custGeom>
          <a:solidFill>
            <a:srgbClr val="5B7B89"/>
          </a:solidFill>
        </p:spPr>
        <p:txBody>
          <a:bodyPr wrap="square" lIns="0" tIns="0" rIns="0" bIns="0" rtlCol="0"/>
          <a:lstStyle/>
          <a:p>
            <a:endParaRPr sz="1800"/>
          </a:p>
        </p:txBody>
      </p:sp>
      <p:sp>
        <p:nvSpPr>
          <p:cNvPr id="18" name="bg object 18"/>
          <p:cNvSpPr/>
          <p:nvPr/>
        </p:nvSpPr>
        <p:spPr>
          <a:xfrm>
            <a:off x="0" y="1057656"/>
            <a:ext cx="11399520" cy="511175"/>
          </a:xfrm>
          <a:custGeom>
            <a:avLst/>
            <a:gdLst/>
            <a:ahLst/>
            <a:cxnLst/>
            <a:rect l="l" t="t" r="r" b="b"/>
            <a:pathLst>
              <a:path w="10058400" h="511175">
                <a:moveTo>
                  <a:pt x="10058400" y="0"/>
                </a:moveTo>
                <a:lnTo>
                  <a:pt x="10053828" y="0"/>
                </a:lnTo>
                <a:lnTo>
                  <a:pt x="10053828" y="6108"/>
                </a:lnTo>
                <a:lnTo>
                  <a:pt x="10053828" y="501408"/>
                </a:lnTo>
                <a:lnTo>
                  <a:pt x="6096" y="501408"/>
                </a:lnTo>
                <a:lnTo>
                  <a:pt x="6096" y="6108"/>
                </a:lnTo>
                <a:lnTo>
                  <a:pt x="10053828" y="6108"/>
                </a:lnTo>
                <a:lnTo>
                  <a:pt x="10053828" y="12"/>
                </a:lnTo>
                <a:lnTo>
                  <a:pt x="6096" y="12"/>
                </a:lnTo>
                <a:lnTo>
                  <a:pt x="6070" y="505968"/>
                </a:lnTo>
                <a:lnTo>
                  <a:pt x="2705" y="505968"/>
                </a:lnTo>
                <a:lnTo>
                  <a:pt x="2705" y="503440"/>
                </a:lnTo>
                <a:lnTo>
                  <a:pt x="6070" y="505968"/>
                </a:lnTo>
                <a:lnTo>
                  <a:pt x="6070" y="38"/>
                </a:lnTo>
                <a:lnTo>
                  <a:pt x="0" y="6108"/>
                </a:lnTo>
                <a:lnTo>
                  <a:pt x="0" y="500888"/>
                </a:lnTo>
                <a:lnTo>
                  <a:pt x="0" y="501408"/>
                </a:lnTo>
                <a:lnTo>
                  <a:pt x="0" y="505968"/>
                </a:lnTo>
                <a:lnTo>
                  <a:pt x="0" y="511048"/>
                </a:lnTo>
                <a:lnTo>
                  <a:pt x="10058400" y="511048"/>
                </a:lnTo>
                <a:lnTo>
                  <a:pt x="10058400" y="505968"/>
                </a:lnTo>
                <a:lnTo>
                  <a:pt x="10058400" y="0"/>
                </a:lnTo>
                <a:close/>
              </a:path>
            </a:pathLst>
          </a:custGeom>
          <a:solidFill>
            <a:srgbClr val="5B7B89"/>
          </a:solidFill>
        </p:spPr>
        <p:txBody>
          <a:bodyPr wrap="square" lIns="0" tIns="0" rIns="0" bIns="0" rtlCol="0"/>
          <a:lstStyle/>
          <a:p>
            <a:endParaRPr sz="1800"/>
          </a:p>
        </p:txBody>
      </p:sp>
      <p:sp>
        <p:nvSpPr>
          <p:cNvPr id="19" name="bg object 19"/>
          <p:cNvSpPr/>
          <p:nvPr/>
        </p:nvSpPr>
        <p:spPr>
          <a:xfrm>
            <a:off x="559613" y="1223771"/>
            <a:ext cx="2920695" cy="169164"/>
          </a:xfrm>
          <a:prstGeom prst="rect">
            <a:avLst/>
          </a:prstGeom>
          <a:blipFill>
            <a:blip r:embed="rId2" cstate="print"/>
            <a:stretch>
              <a:fillRect/>
            </a:stretch>
          </a:blipFill>
        </p:spPr>
        <p:txBody>
          <a:bodyPr wrap="square" lIns="0" tIns="0" rIns="0" bIns="0" rtlCol="0"/>
          <a:lstStyle/>
          <a:p>
            <a:endParaRPr sz="1800"/>
          </a:p>
        </p:txBody>
      </p:sp>
      <p:sp>
        <p:nvSpPr>
          <p:cNvPr id="20" name="bg object 20"/>
          <p:cNvSpPr/>
          <p:nvPr/>
        </p:nvSpPr>
        <p:spPr>
          <a:xfrm>
            <a:off x="120904" y="1126237"/>
            <a:ext cx="395529" cy="368807"/>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F04135A-480F-4D4B-B2F8-70AEC744680C}" type="datetime1">
              <a:rPr lang="en-US" smtClean="0"/>
              <a:t>3/15/2024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57656"/>
            <a:ext cx="11399520" cy="506095"/>
          </a:xfrm>
          <a:custGeom>
            <a:avLst/>
            <a:gdLst/>
            <a:ahLst/>
            <a:cxnLst/>
            <a:rect l="l" t="t" r="r" b="b"/>
            <a:pathLst>
              <a:path w="10058400" h="506094">
                <a:moveTo>
                  <a:pt x="10058400" y="505968"/>
                </a:moveTo>
                <a:lnTo>
                  <a:pt x="0" y="505968"/>
                </a:lnTo>
                <a:lnTo>
                  <a:pt x="0" y="0"/>
                </a:lnTo>
                <a:lnTo>
                  <a:pt x="10058400" y="0"/>
                </a:lnTo>
                <a:lnTo>
                  <a:pt x="10058400" y="505968"/>
                </a:lnTo>
                <a:close/>
              </a:path>
            </a:pathLst>
          </a:custGeom>
          <a:solidFill>
            <a:srgbClr val="00BFF2"/>
          </a:solidFill>
        </p:spPr>
        <p:txBody>
          <a:bodyPr wrap="square" lIns="0" tIns="0" rIns="0" bIns="0" rtlCol="0"/>
          <a:lstStyle/>
          <a:p>
            <a:endParaRPr sz="1800"/>
          </a:p>
        </p:txBody>
      </p:sp>
      <p:sp>
        <p:nvSpPr>
          <p:cNvPr id="17" name="bg object 17"/>
          <p:cNvSpPr/>
          <p:nvPr/>
        </p:nvSpPr>
        <p:spPr>
          <a:xfrm>
            <a:off x="1" y="1058163"/>
            <a:ext cx="3598" cy="5080"/>
          </a:xfrm>
          <a:custGeom>
            <a:avLst/>
            <a:gdLst/>
            <a:ahLst/>
            <a:cxnLst/>
            <a:rect l="l" t="t" r="r" b="b"/>
            <a:pathLst>
              <a:path w="3175" h="5080">
                <a:moveTo>
                  <a:pt x="0" y="0"/>
                </a:moveTo>
                <a:lnTo>
                  <a:pt x="3048" y="0"/>
                </a:lnTo>
                <a:lnTo>
                  <a:pt x="3048" y="5080"/>
                </a:lnTo>
                <a:lnTo>
                  <a:pt x="0" y="5080"/>
                </a:lnTo>
                <a:lnTo>
                  <a:pt x="0" y="0"/>
                </a:lnTo>
                <a:close/>
              </a:path>
            </a:pathLst>
          </a:custGeom>
          <a:solidFill>
            <a:srgbClr val="5B7B89"/>
          </a:solidFill>
        </p:spPr>
        <p:txBody>
          <a:bodyPr wrap="square" lIns="0" tIns="0" rIns="0" bIns="0" rtlCol="0"/>
          <a:lstStyle/>
          <a:p>
            <a:endParaRPr sz="1800"/>
          </a:p>
        </p:txBody>
      </p:sp>
      <p:sp>
        <p:nvSpPr>
          <p:cNvPr id="2" name="Holder 2"/>
          <p:cNvSpPr>
            <a:spLocks noGrp="1"/>
          </p:cNvSpPr>
          <p:nvPr>
            <p:ph type="title"/>
          </p:nvPr>
        </p:nvSpPr>
        <p:spPr>
          <a:xfrm>
            <a:off x="4355709" y="1055624"/>
            <a:ext cx="5106179" cy="276999"/>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891081" y="1424881"/>
            <a:ext cx="12035436"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697984" y="6377940"/>
            <a:ext cx="442163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90880" y="6377940"/>
            <a:ext cx="3178048" cy="276999"/>
          </a:xfrm>
          <a:prstGeom prst="rect">
            <a:avLst/>
          </a:prstGeom>
        </p:spPr>
        <p:txBody>
          <a:bodyPr wrap="square" lIns="0" tIns="0" rIns="0" bIns="0">
            <a:spAutoFit/>
          </a:bodyPr>
          <a:lstStyle>
            <a:lvl1pPr algn="l">
              <a:defRPr>
                <a:solidFill>
                  <a:schemeClr val="tx1">
                    <a:tint val="75000"/>
                  </a:schemeClr>
                </a:solidFill>
              </a:defRPr>
            </a:lvl1pPr>
          </a:lstStyle>
          <a:p>
            <a:fld id="{6BF5D8F9-B712-44D8-B818-AD9CC3688574}" type="datetime1">
              <a:rPr lang="en-US" smtClean="0"/>
              <a:t>3/15/2024</a:t>
            </a:fld>
            <a:endParaRPr lang="en-US"/>
          </a:p>
        </p:txBody>
      </p:sp>
      <p:sp>
        <p:nvSpPr>
          <p:cNvPr id="6" name="Holder 6"/>
          <p:cNvSpPr>
            <a:spLocks noGrp="1"/>
          </p:cNvSpPr>
          <p:nvPr>
            <p:ph type="sldNum" sz="quarter" idx="7"/>
          </p:nvPr>
        </p:nvSpPr>
        <p:spPr>
          <a:xfrm>
            <a:off x="9948672" y="6377940"/>
            <a:ext cx="317804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i.ucr.ac.cr/comision-institucional-equipamientos" TargetMode="Externa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hyperlink" Target="mailto:cieq@ucr.ac.cr" TargetMode="External"/><Relationship Id="rId5" Type="http://schemas.openxmlformats.org/officeDocument/2006/relationships/hyperlink" Target="mailto:hilda.gutierrez@ucr.ac.cr"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6.pn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52" y="0"/>
            <a:ext cx="13817600" cy="77724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C0F3"/>
          </a:solidFill>
        </p:spPr>
        <p:txBody>
          <a:bodyPr wrap="square" lIns="0" tIns="0" rIns="0" bIns="0" rtlCol="0"/>
          <a:lstStyle/>
          <a:p>
            <a:endParaRPr/>
          </a:p>
        </p:txBody>
      </p:sp>
      <p:sp>
        <p:nvSpPr>
          <p:cNvPr id="3" name="object 3"/>
          <p:cNvSpPr/>
          <p:nvPr/>
        </p:nvSpPr>
        <p:spPr>
          <a:xfrm>
            <a:off x="2338069" y="4568190"/>
            <a:ext cx="9144000" cy="0"/>
          </a:xfrm>
          <a:custGeom>
            <a:avLst/>
            <a:gdLst/>
            <a:ahLst/>
            <a:cxnLst/>
            <a:rect l="l" t="t" r="r" b="b"/>
            <a:pathLst>
              <a:path w="9144000">
                <a:moveTo>
                  <a:pt x="0" y="0"/>
                </a:moveTo>
                <a:lnTo>
                  <a:pt x="9144000" y="0"/>
                </a:lnTo>
              </a:path>
            </a:pathLst>
          </a:custGeom>
          <a:ln w="28575">
            <a:solidFill>
              <a:srgbClr val="FFFFFF"/>
            </a:solidFill>
          </a:ln>
        </p:spPr>
        <p:txBody>
          <a:bodyPr wrap="square" lIns="0" tIns="0" rIns="0" bIns="0" rtlCol="0"/>
          <a:lstStyle/>
          <a:p>
            <a:endParaRPr/>
          </a:p>
        </p:txBody>
      </p:sp>
      <p:sp>
        <p:nvSpPr>
          <p:cNvPr id="15" name="object 15"/>
          <p:cNvSpPr txBox="1"/>
          <p:nvPr/>
        </p:nvSpPr>
        <p:spPr>
          <a:xfrm>
            <a:off x="2335532" y="3122549"/>
            <a:ext cx="9144000" cy="1347805"/>
          </a:xfrm>
          <a:prstGeom prst="rect">
            <a:avLst/>
          </a:prstGeom>
        </p:spPr>
        <p:txBody>
          <a:bodyPr vert="horz" wrap="square" lIns="0" tIns="90170" rIns="0" bIns="0" rtlCol="0">
            <a:spAutoFit/>
          </a:bodyPr>
          <a:lstStyle/>
          <a:p>
            <a:pPr marL="1732280" marR="5080" indent="-1720214">
              <a:lnSpc>
                <a:spcPts val="4860"/>
              </a:lnSpc>
              <a:spcBef>
                <a:spcPts val="710"/>
              </a:spcBef>
            </a:pPr>
            <a:r>
              <a:rPr lang="es-ES" sz="4500" dirty="0">
                <a:solidFill>
                  <a:srgbClr val="FFFFFF"/>
                </a:solidFill>
                <a:latin typeface="Arial"/>
                <a:cs typeface="Arial"/>
              </a:rPr>
              <a:t>COMISIÓN INSTITUCIONAL DE EQUIPAMIENTO (CIEq)</a:t>
            </a:r>
            <a:endParaRPr sz="4500" dirty="0">
              <a:latin typeface="Arial"/>
              <a:cs typeface="Arial"/>
            </a:endParaRPr>
          </a:p>
        </p:txBody>
      </p:sp>
      <p:sp>
        <p:nvSpPr>
          <p:cNvPr id="16" name="object 16"/>
          <p:cNvSpPr txBox="1"/>
          <p:nvPr/>
        </p:nvSpPr>
        <p:spPr>
          <a:xfrm>
            <a:off x="3796030" y="4623944"/>
            <a:ext cx="6227445" cy="941069"/>
          </a:xfrm>
          <a:prstGeom prst="rect">
            <a:avLst/>
          </a:prstGeom>
        </p:spPr>
        <p:txBody>
          <a:bodyPr vert="horz" wrap="square" lIns="0" tIns="104139" rIns="0" bIns="0" rtlCol="0">
            <a:spAutoFit/>
          </a:bodyPr>
          <a:lstStyle/>
          <a:p>
            <a:pPr algn="ctr">
              <a:spcBef>
                <a:spcPts val="819"/>
              </a:spcBef>
            </a:pPr>
            <a:r>
              <a:rPr sz="2400" spc="-5" dirty="0">
                <a:solidFill>
                  <a:srgbClr val="FFFFFF"/>
                </a:solidFill>
                <a:latin typeface="Arial"/>
                <a:cs typeface="Arial"/>
              </a:rPr>
              <a:t>FORMULACIÓN</a:t>
            </a:r>
            <a:r>
              <a:rPr lang="es-ES" sz="2400" spc="-5" dirty="0">
                <a:solidFill>
                  <a:srgbClr val="FFFFFF"/>
                </a:solidFill>
                <a:latin typeface="Arial"/>
                <a:cs typeface="Arial"/>
              </a:rPr>
              <a:t> DE PRESUPUESTO</a:t>
            </a:r>
            <a:endParaRPr sz="2400" dirty="0">
              <a:latin typeface="Arial"/>
              <a:cs typeface="Arial"/>
            </a:endParaRPr>
          </a:p>
          <a:p>
            <a:pPr marL="1905" algn="ctr">
              <a:spcBef>
                <a:spcPts val="725"/>
              </a:spcBef>
            </a:pPr>
            <a:r>
              <a:rPr lang="es-ES" sz="2400" b="1" dirty="0">
                <a:solidFill>
                  <a:srgbClr val="FFFFFF"/>
                </a:solidFill>
                <a:latin typeface="Arial"/>
                <a:cs typeface="Arial"/>
              </a:rPr>
              <a:t>PROYECTO 03 - OPLAU</a:t>
            </a:r>
            <a:endParaRPr sz="2400" dirty="0">
              <a:latin typeface="Arial"/>
              <a:cs typeface="Arial"/>
            </a:endParaRPr>
          </a:p>
        </p:txBody>
      </p:sp>
      <p:sp>
        <p:nvSpPr>
          <p:cNvPr id="17" name="Marcador de número de diapositiva 16">
            <a:extLst>
              <a:ext uri="{FF2B5EF4-FFF2-40B4-BE49-F238E27FC236}">
                <a16:creationId xmlns:a16="http://schemas.microsoft.com/office/drawing/2014/main" id="{3166F326-5E87-93D2-2102-A3D11B1AC16E}"/>
              </a:ext>
            </a:extLst>
          </p:cNvPr>
          <p:cNvSpPr>
            <a:spLocks noGrp="1"/>
          </p:cNvSpPr>
          <p:nvPr>
            <p:ph type="sldNum" sz="quarter" idx="7"/>
          </p:nvPr>
        </p:nvSpPr>
        <p:spPr/>
        <p:txBody>
          <a:bodyPr/>
          <a:lstStyle/>
          <a:p>
            <a:fld id="{B6F15528-21DE-4FAA-801E-634DDDAF4B2B}" type="slidenum">
              <a:rPr lang="es-ES" smtClean="0"/>
              <a:t>1</a:t>
            </a:fld>
            <a:endParaRPr lang="es-ES"/>
          </a:p>
        </p:txBody>
      </p:sp>
      <p:pic>
        <p:nvPicPr>
          <p:cNvPr id="20" name="Imagen 19" descr="Logotipo&#10;&#10;Descripción generada automáticamente">
            <a:extLst>
              <a:ext uri="{FF2B5EF4-FFF2-40B4-BE49-F238E27FC236}">
                <a16:creationId xmlns:a16="http://schemas.microsoft.com/office/drawing/2014/main" id="{BBE18888-3317-3CCD-ADEC-7ACDD1BDB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200" y="-165506"/>
            <a:ext cx="4121227" cy="3722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object 2">
            <a:extLst>
              <a:ext uri="{FF2B5EF4-FFF2-40B4-BE49-F238E27FC236}">
                <a16:creationId xmlns:a16="http://schemas.microsoft.com/office/drawing/2014/main" id="{117FBDD4-29FE-5CE4-96CE-7FB34CFAABF5}"/>
              </a:ext>
            </a:extLst>
          </p:cNvPr>
          <p:cNvGrpSpPr/>
          <p:nvPr/>
        </p:nvGrpSpPr>
        <p:grpSpPr>
          <a:xfrm>
            <a:off x="-27112" y="0"/>
            <a:ext cx="13844712" cy="859465"/>
            <a:chOff x="-5080" y="0"/>
            <a:chExt cx="12204700" cy="624840"/>
          </a:xfrm>
        </p:grpSpPr>
        <p:sp>
          <p:nvSpPr>
            <p:cNvPr id="40" name="object 3">
              <a:extLst>
                <a:ext uri="{FF2B5EF4-FFF2-40B4-BE49-F238E27FC236}">
                  <a16:creationId xmlns:a16="http://schemas.microsoft.com/office/drawing/2014/main" id="{936550D1-15D6-4B9A-D8D8-57FB68795852}"/>
                </a:ext>
              </a:extLst>
            </p:cNvPr>
            <p:cNvSpPr/>
            <p:nvPr/>
          </p:nvSpPr>
          <p:spPr>
            <a:xfrm>
              <a:off x="1269" y="1269"/>
              <a:ext cx="12192000" cy="612140"/>
            </a:xfrm>
            <a:custGeom>
              <a:avLst/>
              <a:gdLst/>
              <a:ahLst/>
              <a:cxnLst/>
              <a:rect l="l" t="t" r="r" b="b"/>
              <a:pathLst>
                <a:path w="12192000" h="612140">
                  <a:moveTo>
                    <a:pt x="12192000" y="0"/>
                  </a:moveTo>
                  <a:lnTo>
                    <a:pt x="0" y="0"/>
                  </a:lnTo>
                  <a:lnTo>
                    <a:pt x="0" y="612139"/>
                  </a:lnTo>
                  <a:lnTo>
                    <a:pt x="12192000" y="612139"/>
                  </a:lnTo>
                  <a:lnTo>
                    <a:pt x="12192000" y="0"/>
                  </a:lnTo>
                  <a:close/>
                </a:path>
              </a:pathLst>
            </a:custGeom>
            <a:solidFill>
              <a:srgbClr val="00C0F3"/>
            </a:solidFill>
          </p:spPr>
          <p:txBody>
            <a:bodyPr wrap="square" lIns="0" tIns="0" rIns="0" bIns="0" rtlCol="0"/>
            <a:lstStyle/>
            <a:p>
              <a:endParaRPr dirty="0"/>
            </a:p>
          </p:txBody>
        </p:sp>
        <p:sp>
          <p:nvSpPr>
            <p:cNvPr id="41" name="object 4">
              <a:extLst>
                <a:ext uri="{FF2B5EF4-FFF2-40B4-BE49-F238E27FC236}">
                  <a16:creationId xmlns:a16="http://schemas.microsoft.com/office/drawing/2014/main" id="{B113B28D-1EB6-D668-2D13-089C0BA0CFE0}"/>
                </a:ext>
              </a:extLst>
            </p:cNvPr>
            <p:cNvSpPr/>
            <p:nvPr/>
          </p:nvSpPr>
          <p:spPr>
            <a:xfrm>
              <a:off x="1269" y="1269"/>
              <a:ext cx="12192000" cy="612140"/>
            </a:xfrm>
            <a:custGeom>
              <a:avLst/>
              <a:gdLst/>
              <a:ahLst/>
              <a:cxnLst/>
              <a:rect l="l" t="t" r="r" b="b"/>
              <a:pathLst>
                <a:path w="12192000" h="612140">
                  <a:moveTo>
                    <a:pt x="0" y="612139"/>
                  </a:moveTo>
                  <a:lnTo>
                    <a:pt x="12192000" y="612139"/>
                  </a:lnTo>
                  <a:lnTo>
                    <a:pt x="12192000" y="0"/>
                  </a:lnTo>
                  <a:lnTo>
                    <a:pt x="0" y="0"/>
                  </a:lnTo>
                  <a:lnTo>
                    <a:pt x="0" y="612139"/>
                  </a:lnTo>
                  <a:close/>
                </a:path>
              </a:pathLst>
            </a:custGeom>
            <a:ln w="12700">
              <a:solidFill>
                <a:srgbClr val="5C7A88"/>
              </a:solidFill>
            </a:ln>
          </p:spPr>
          <p:txBody>
            <a:bodyPr wrap="square" lIns="0" tIns="0" rIns="0" bIns="0" rtlCol="0"/>
            <a:lstStyle/>
            <a:p>
              <a:endParaRPr/>
            </a:p>
          </p:txBody>
        </p:sp>
      </p:grpSp>
      <p:pic>
        <p:nvPicPr>
          <p:cNvPr id="42" name="Imagen 41" descr="Forma&#10;&#10;Descripción generada automáticamente con confianza media">
            <a:extLst>
              <a:ext uri="{FF2B5EF4-FFF2-40B4-BE49-F238E27FC236}">
                <a16:creationId xmlns:a16="http://schemas.microsoft.com/office/drawing/2014/main" id="{C8BD37A1-A1F2-1E73-BF7A-1D7D91A6B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88" y="-20702"/>
            <a:ext cx="4315611" cy="859465"/>
          </a:xfrm>
          <a:prstGeom prst="rect">
            <a:avLst/>
          </a:prstGeom>
        </p:spPr>
      </p:pic>
      <p:sp>
        <p:nvSpPr>
          <p:cNvPr id="3" name="object 4">
            <a:extLst>
              <a:ext uri="{FF2B5EF4-FFF2-40B4-BE49-F238E27FC236}">
                <a16:creationId xmlns:a16="http://schemas.microsoft.com/office/drawing/2014/main" id="{2E7BAD78-4AEF-CE6F-F4D3-AC777E29CBD7}"/>
              </a:ext>
            </a:extLst>
          </p:cNvPr>
          <p:cNvSpPr/>
          <p:nvPr/>
        </p:nvSpPr>
        <p:spPr>
          <a:xfrm>
            <a:off x="10047215" y="42090"/>
            <a:ext cx="1522615" cy="761307"/>
          </a:xfrm>
          <a:prstGeom prst="rect">
            <a:avLst/>
          </a:prstGeom>
          <a:blipFill>
            <a:blip r:embed="rId4" cstate="print"/>
            <a:stretch>
              <a:fillRect/>
            </a:stretch>
          </a:blipFill>
        </p:spPr>
        <p:txBody>
          <a:bodyPr wrap="square" lIns="0" tIns="0" rIns="0" bIns="0" rtlCol="0"/>
          <a:lstStyle/>
          <a:p>
            <a:endParaRPr/>
          </a:p>
        </p:txBody>
      </p:sp>
      <p:sp>
        <p:nvSpPr>
          <p:cNvPr id="2" name="object 14">
            <a:extLst>
              <a:ext uri="{FF2B5EF4-FFF2-40B4-BE49-F238E27FC236}">
                <a16:creationId xmlns:a16="http://schemas.microsoft.com/office/drawing/2014/main" id="{360DAD0F-B739-FCF2-962A-C03220D66E89}"/>
              </a:ext>
            </a:extLst>
          </p:cNvPr>
          <p:cNvSpPr/>
          <p:nvPr/>
        </p:nvSpPr>
        <p:spPr>
          <a:xfrm>
            <a:off x="12107037" y="-5124"/>
            <a:ext cx="1462296" cy="736748"/>
          </a:xfrm>
          <a:prstGeom prst="rect">
            <a:avLst/>
          </a:prstGeom>
          <a:blipFill>
            <a:blip r:embed="rId5" cstate="print"/>
            <a:stretch>
              <a:fillRect/>
            </a:stretch>
          </a:blipFill>
        </p:spPr>
        <p:txBody>
          <a:bodyPr wrap="square" lIns="0" tIns="0" rIns="0" bIns="0" rtlCol="0"/>
          <a:lstStyle/>
          <a:p>
            <a:endParaRPr/>
          </a:p>
        </p:txBody>
      </p:sp>
      <p:sp>
        <p:nvSpPr>
          <p:cNvPr id="4" name="object 2">
            <a:extLst>
              <a:ext uri="{FF2B5EF4-FFF2-40B4-BE49-F238E27FC236}">
                <a16:creationId xmlns:a16="http://schemas.microsoft.com/office/drawing/2014/main" id="{CA3738CC-AD34-5302-A4B0-A1D4121C6FAF}"/>
              </a:ext>
            </a:extLst>
          </p:cNvPr>
          <p:cNvSpPr/>
          <p:nvPr/>
        </p:nvSpPr>
        <p:spPr>
          <a:xfrm>
            <a:off x="1196974" y="2205914"/>
            <a:ext cx="3968750" cy="0"/>
          </a:xfrm>
          <a:custGeom>
            <a:avLst/>
            <a:gdLst/>
            <a:ahLst/>
            <a:cxnLst/>
            <a:rect l="l" t="t" r="r" b="b"/>
            <a:pathLst>
              <a:path w="3968750">
                <a:moveTo>
                  <a:pt x="0" y="0"/>
                </a:moveTo>
                <a:lnTo>
                  <a:pt x="3968692" y="0"/>
                </a:lnTo>
              </a:path>
            </a:pathLst>
          </a:custGeom>
          <a:ln w="9524">
            <a:solidFill>
              <a:srgbClr val="FFFFFF"/>
            </a:solidFill>
          </a:ln>
        </p:spPr>
        <p:txBody>
          <a:bodyPr wrap="square" lIns="0" tIns="0" rIns="0" bIns="0" rtlCol="0"/>
          <a:lstStyle/>
          <a:p>
            <a:endParaRPr/>
          </a:p>
        </p:txBody>
      </p:sp>
      <p:sp>
        <p:nvSpPr>
          <p:cNvPr id="9" name="object 6">
            <a:extLst>
              <a:ext uri="{FF2B5EF4-FFF2-40B4-BE49-F238E27FC236}">
                <a16:creationId xmlns:a16="http://schemas.microsoft.com/office/drawing/2014/main" id="{38A250C0-2920-D412-F4DD-49E9E69E6E3A}"/>
              </a:ext>
            </a:extLst>
          </p:cNvPr>
          <p:cNvSpPr txBox="1">
            <a:spLocks/>
          </p:cNvSpPr>
          <p:nvPr/>
        </p:nvSpPr>
        <p:spPr>
          <a:xfrm>
            <a:off x="1270000" y="1600200"/>
            <a:ext cx="6629400" cy="482600"/>
          </a:xfrm>
          <a:prstGeom prst="rect">
            <a:avLst/>
          </a:prstGeom>
        </p:spPr>
        <p:txBody>
          <a:bodyPr vert="horz" wrap="square" lIns="0" tIns="12700" rIns="0" bIns="0" rtlCol="0">
            <a:spAutoFit/>
          </a:bodyPr>
          <a:lstStyle>
            <a:lvl1pPr>
              <a:defRPr sz="1800" b="0" i="0">
                <a:solidFill>
                  <a:schemeClr val="tx1"/>
                </a:solidFill>
                <a:latin typeface="Times New Roman"/>
                <a:ea typeface="+mj-ea"/>
                <a:cs typeface="Times New Roman"/>
              </a:defRPr>
            </a:lvl1pPr>
          </a:lstStyle>
          <a:p>
            <a:pPr marL="12700">
              <a:spcBef>
                <a:spcPts val="100"/>
              </a:spcBef>
            </a:pPr>
            <a:r>
              <a:rPr lang="es-CR" sz="3000" b="1" kern="0" dirty="0">
                <a:latin typeface="Times New Roman" panose="02020603050405020304" pitchFamily="18" charset="0"/>
                <a:cs typeface="Times New Roman" panose="02020603050405020304" pitchFamily="18" charset="0"/>
              </a:rPr>
              <a:t>Consideraciones importantes: </a:t>
            </a:r>
          </a:p>
        </p:txBody>
      </p:sp>
      <p:grpSp>
        <p:nvGrpSpPr>
          <p:cNvPr id="13" name="object 8">
            <a:extLst>
              <a:ext uri="{FF2B5EF4-FFF2-40B4-BE49-F238E27FC236}">
                <a16:creationId xmlns:a16="http://schemas.microsoft.com/office/drawing/2014/main" id="{92EEE90D-B2E2-EDC7-4DA6-AB8DFE5D9153}"/>
              </a:ext>
            </a:extLst>
          </p:cNvPr>
          <p:cNvGrpSpPr/>
          <p:nvPr/>
        </p:nvGrpSpPr>
        <p:grpSpPr>
          <a:xfrm>
            <a:off x="3098799" y="2329029"/>
            <a:ext cx="6948415" cy="965608"/>
            <a:chOff x="7773923" y="2756916"/>
            <a:chExt cx="1858010" cy="899160"/>
          </a:xfrm>
        </p:grpSpPr>
        <p:sp>
          <p:nvSpPr>
            <p:cNvPr id="14" name="object 9">
              <a:extLst>
                <a:ext uri="{FF2B5EF4-FFF2-40B4-BE49-F238E27FC236}">
                  <a16:creationId xmlns:a16="http://schemas.microsoft.com/office/drawing/2014/main" id="{235B84F8-4F3A-DFA3-EFB0-BC5E5D0CC728}"/>
                </a:ext>
              </a:extLst>
            </p:cNvPr>
            <p:cNvSpPr/>
            <p:nvPr/>
          </p:nvSpPr>
          <p:spPr>
            <a:xfrm>
              <a:off x="7780019" y="2763012"/>
              <a:ext cx="1845945" cy="889000"/>
            </a:xfrm>
            <a:custGeom>
              <a:avLst/>
              <a:gdLst/>
              <a:ahLst/>
              <a:cxnLst/>
              <a:rect l="l" t="t" r="r" b="b"/>
              <a:pathLst>
                <a:path w="1845945" h="889000">
                  <a:moveTo>
                    <a:pt x="1845564" y="888491"/>
                  </a:moveTo>
                  <a:lnTo>
                    <a:pt x="0" y="888491"/>
                  </a:lnTo>
                  <a:lnTo>
                    <a:pt x="0" y="0"/>
                  </a:lnTo>
                  <a:lnTo>
                    <a:pt x="1845564" y="0"/>
                  </a:lnTo>
                  <a:lnTo>
                    <a:pt x="1845564" y="888491"/>
                  </a:lnTo>
                  <a:close/>
                </a:path>
              </a:pathLst>
            </a:custGeom>
            <a:solidFill>
              <a:srgbClr val="80A8BC"/>
            </a:solidFill>
          </p:spPr>
          <p:txBody>
            <a:bodyPr wrap="square" lIns="0" tIns="0" rIns="0" bIns="0" rtlCol="0"/>
            <a:lstStyle/>
            <a:p>
              <a:endParaRPr dirty="0"/>
            </a:p>
          </p:txBody>
        </p:sp>
        <p:sp>
          <p:nvSpPr>
            <p:cNvPr id="15" name="object 10">
              <a:extLst>
                <a:ext uri="{FF2B5EF4-FFF2-40B4-BE49-F238E27FC236}">
                  <a16:creationId xmlns:a16="http://schemas.microsoft.com/office/drawing/2014/main" id="{31295585-E0AB-BB9B-8689-0073F69B2B72}"/>
                </a:ext>
              </a:extLst>
            </p:cNvPr>
            <p:cNvSpPr/>
            <p:nvPr/>
          </p:nvSpPr>
          <p:spPr>
            <a:xfrm>
              <a:off x="7773923" y="2756916"/>
              <a:ext cx="1858010" cy="899160"/>
            </a:xfrm>
            <a:custGeom>
              <a:avLst/>
              <a:gdLst/>
              <a:ahLst/>
              <a:cxnLst/>
              <a:rect l="l" t="t" r="r" b="b"/>
              <a:pathLst>
                <a:path w="1858009" h="899160">
                  <a:moveTo>
                    <a:pt x="1857756" y="899160"/>
                  </a:moveTo>
                  <a:lnTo>
                    <a:pt x="0" y="899160"/>
                  </a:lnTo>
                  <a:lnTo>
                    <a:pt x="0" y="0"/>
                  </a:lnTo>
                  <a:lnTo>
                    <a:pt x="1857756" y="0"/>
                  </a:lnTo>
                  <a:lnTo>
                    <a:pt x="1857756" y="6096"/>
                  </a:lnTo>
                  <a:lnTo>
                    <a:pt x="10668" y="6096"/>
                  </a:lnTo>
                  <a:lnTo>
                    <a:pt x="6096" y="10668"/>
                  </a:lnTo>
                  <a:lnTo>
                    <a:pt x="10668" y="10668"/>
                  </a:lnTo>
                  <a:lnTo>
                    <a:pt x="10668" y="890016"/>
                  </a:lnTo>
                  <a:lnTo>
                    <a:pt x="6096" y="890016"/>
                  </a:lnTo>
                  <a:lnTo>
                    <a:pt x="10668" y="894588"/>
                  </a:lnTo>
                  <a:lnTo>
                    <a:pt x="1857756" y="894588"/>
                  </a:lnTo>
                  <a:lnTo>
                    <a:pt x="1857756" y="899160"/>
                  </a:lnTo>
                  <a:close/>
                </a:path>
                <a:path w="1858009" h="899160">
                  <a:moveTo>
                    <a:pt x="10668" y="10668"/>
                  </a:moveTo>
                  <a:lnTo>
                    <a:pt x="6096" y="10668"/>
                  </a:lnTo>
                  <a:lnTo>
                    <a:pt x="10668" y="6096"/>
                  </a:lnTo>
                  <a:lnTo>
                    <a:pt x="10668" y="10668"/>
                  </a:lnTo>
                  <a:close/>
                </a:path>
                <a:path w="1858009" h="899160">
                  <a:moveTo>
                    <a:pt x="1847088" y="10668"/>
                  </a:moveTo>
                  <a:lnTo>
                    <a:pt x="10668" y="10668"/>
                  </a:lnTo>
                  <a:lnTo>
                    <a:pt x="10668" y="6096"/>
                  </a:lnTo>
                  <a:lnTo>
                    <a:pt x="1847088" y="6096"/>
                  </a:lnTo>
                  <a:lnTo>
                    <a:pt x="1847088" y="10668"/>
                  </a:lnTo>
                  <a:close/>
                </a:path>
                <a:path w="1858009" h="899160">
                  <a:moveTo>
                    <a:pt x="1847088" y="894588"/>
                  </a:moveTo>
                  <a:lnTo>
                    <a:pt x="1847088" y="6096"/>
                  </a:lnTo>
                  <a:lnTo>
                    <a:pt x="1851660" y="10668"/>
                  </a:lnTo>
                  <a:lnTo>
                    <a:pt x="1857756" y="10668"/>
                  </a:lnTo>
                  <a:lnTo>
                    <a:pt x="1857756" y="890016"/>
                  </a:lnTo>
                  <a:lnTo>
                    <a:pt x="1851660" y="890016"/>
                  </a:lnTo>
                  <a:lnTo>
                    <a:pt x="1847088" y="894588"/>
                  </a:lnTo>
                  <a:close/>
                </a:path>
                <a:path w="1858009" h="899160">
                  <a:moveTo>
                    <a:pt x="1857756" y="10668"/>
                  </a:moveTo>
                  <a:lnTo>
                    <a:pt x="1851660" y="10668"/>
                  </a:lnTo>
                  <a:lnTo>
                    <a:pt x="1847088" y="6096"/>
                  </a:lnTo>
                  <a:lnTo>
                    <a:pt x="1857756" y="6096"/>
                  </a:lnTo>
                  <a:lnTo>
                    <a:pt x="1857756" y="10668"/>
                  </a:lnTo>
                  <a:close/>
                </a:path>
                <a:path w="1858009" h="899160">
                  <a:moveTo>
                    <a:pt x="10668" y="894588"/>
                  </a:moveTo>
                  <a:lnTo>
                    <a:pt x="6096" y="890016"/>
                  </a:lnTo>
                  <a:lnTo>
                    <a:pt x="10668" y="890016"/>
                  </a:lnTo>
                  <a:lnTo>
                    <a:pt x="10668" y="894588"/>
                  </a:lnTo>
                  <a:close/>
                </a:path>
                <a:path w="1858009" h="899160">
                  <a:moveTo>
                    <a:pt x="1847088" y="894588"/>
                  </a:moveTo>
                  <a:lnTo>
                    <a:pt x="10668" y="894588"/>
                  </a:lnTo>
                  <a:lnTo>
                    <a:pt x="10668" y="890016"/>
                  </a:lnTo>
                  <a:lnTo>
                    <a:pt x="1847088" y="890016"/>
                  </a:lnTo>
                  <a:lnTo>
                    <a:pt x="1847088" y="894588"/>
                  </a:lnTo>
                  <a:close/>
                </a:path>
                <a:path w="1858009" h="899160">
                  <a:moveTo>
                    <a:pt x="1857756" y="894588"/>
                  </a:moveTo>
                  <a:lnTo>
                    <a:pt x="1847088" y="894588"/>
                  </a:lnTo>
                  <a:lnTo>
                    <a:pt x="1851660" y="890016"/>
                  </a:lnTo>
                  <a:lnTo>
                    <a:pt x="1857756" y="890016"/>
                  </a:lnTo>
                  <a:lnTo>
                    <a:pt x="1857756" y="894588"/>
                  </a:lnTo>
                  <a:close/>
                </a:path>
              </a:pathLst>
            </a:custGeom>
            <a:solidFill>
              <a:srgbClr val="5B7B89"/>
            </a:solidFill>
          </p:spPr>
          <p:txBody>
            <a:bodyPr wrap="square" lIns="0" tIns="0" rIns="0" bIns="0" rtlCol="0"/>
            <a:lstStyle/>
            <a:p>
              <a:endParaRPr/>
            </a:p>
          </p:txBody>
        </p:sp>
      </p:grpSp>
      <p:sp>
        <p:nvSpPr>
          <p:cNvPr id="16" name="object 11">
            <a:extLst>
              <a:ext uri="{FF2B5EF4-FFF2-40B4-BE49-F238E27FC236}">
                <a16:creationId xmlns:a16="http://schemas.microsoft.com/office/drawing/2014/main" id="{4FDA1793-33E9-B582-7BED-3A0ADACFE8DC}"/>
              </a:ext>
            </a:extLst>
          </p:cNvPr>
          <p:cNvSpPr txBox="1"/>
          <p:nvPr/>
        </p:nvSpPr>
        <p:spPr>
          <a:xfrm>
            <a:off x="3457152" y="2342587"/>
            <a:ext cx="6903296" cy="1121204"/>
          </a:xfrm>
          <a:prstGeom prst="rect">
            <a:avLst/>
          </a:prstGeom>
        </p:spPr>
        <p:txBody>
          <a:bodyPr vert="horz" wrap="square" lIns="0" tIns="1905" rIns="0" bIns="0" rtlCol="0">
            <a:spAutoFit/>
          </a:bodyPr>
          <a:lstStyle/>
          <a:p>
            <a:pPr>
              <a:spcBef>
                <a:spcPts val="15"/>
              </a:spcBef>
            </a:pPr>
            <a:endParaRPr sz="1600" dirty="0">
              <a:latin typeface="Times New Roman"/>
              <a:cs typeface="Times New Roman"/>
            </a:endParaRPr>
          </a:p>
          <a:p>
            <a:pPr marL="12700" marR="5080">
              <a:lnSpc>
                <a:spcPct val="114999"/>
              </a:lnSpc>
              <a:spcBef>
                <a:spcPts val="100"/>
              </a:spcBef>
            </a:pPr>
            <a:r>
              <a:rPr lang="es-ES" spc="10" dirty="0">
                <a:solidFill>
                  <a:schemeClr val="bg1"/>
                </a:solidFill>
                <a:latin typeface="Carlito"/>
                <a:cs typeface="Carlito"/>
              </a:rPr>
              <a:t>4. </a:t>
            </a:r>
            <a:r>
              <a:rPr lang="es-ES" b="1" spc="10" dirty="0">
                <a:solidFill>
                  <a:schemeClr val="bg1"/>
                </a:solidFill>
                <a:latin typeface="Carlito"/>
                <a:cs typeface="Carlito"/>
              </a:rPr>
              <a:t>Preparación </a:t>
            </a:r>
            <a:r>
              <a:rPr lang="es-ES" spc="10" dirty="0">
                <a:solidFill>
                  <a:schemeClr val="bg1"/>
                </a:solidFill>
                <a:latin typeface="Carlito"/>
              </a:rPr>
              <a:t>d</a:t>
            </a:r>
            <a:r>
              <a:rPr lang="es-CR" spc="10" dirty="0">
                <a:solidFill>
                  <a:schemeClr val="bg1"/>
                </a:solidFill>
                <a:latin typeface="Carlito"/>
              </a:rPr>
              <a:t>e la ejecución del  presupuesto según las  fechas establecidas.</a:t>
            </a:r>
          </a:p>
          <a:p>
            <a:pPr marL="574040"/>
            <a:r>
              <a:rPr lang="es-ES" sz="1450" spc="10" dirty="0">
                <a:solidFill>
                  <a:schemeClr val="bg1"/>
                </a:solidFill>
                <a:latin typeface="Carlito"/>
              </a:rPr>
              <a:t> </a:t>
            </a:r>
            <a:endParaRPr sz="1450" spc="10" dirty="0">
              <a:solidFill>
                <a:schemeClr val="bg1"/>
              </a:solidFill>
              <a:latin typeface="Carlito"/>
            </a:endParaRPr>
          </a:p>
        </p:txBody>
      </p:sp>
      <p:grpSp>
        <p:nvGrpSpPr>
          <p:cNvPr id="18" name="object 12">
            <a:extLst>
              <a:ext uri="{FF2B5EF4-FFF2-40B4-BE49-F238E27FC236}">
                <a16:creationId xmlns:a16="http://schemas.microsoft.com/office/drawing/2014/main" id="{E825FC8D-6960-197D-75D1-D459D8E672FB}"/>
              </a:ext>
            </a:extLst>
          </p:cNvPr>
          <p:cNvGrpSpPr/>
          <p:nvPr/>
        </p:nvGrpSpPr>
        <p:grpSpPr>
          <a:xfrm>
            <a:off x="3100627" y="3470504"/>
            <a:ext cx="6943662" cy="965608"/>
            <a:chOff x="7775447" y="3898391"/>
            <a:chExt cx="1856739" cy="899160"/>
          </a:xfrm>
        </p:grpSpPr>
        <p:sp>
          <p:nvSpPr>
            <p:cNvPr id="19" name="object 13">
              <a:extLst>
                <a:ext uri="{FF2B5EF4-FFF2-40B4-BE49-F238E27FC236}">
                  <a16:creationId xmlns:a16="http://schemas.microsoft.com/office/drawing/2014/main" id="{B35B423A-A64D-C0AD-21D5-7084A961C3BC}"/>
                </a:ext>
              </a:extLst>
            </p:cNvPr>
            <p:cNvSpPr/>
            <p:nvPr/>
          </p:nvSpPr>
          <p:spPr>
            <a:xfrm>
              <a:off x="7780019" y="3902963"/>
              <a:ext cx="1847214" cy="889000"/>
            </a:xfrm>
            <a:custGeom>
              <a:avLst/>
              <a:gdLst/>
              <a:ahLst/>
              <a:cxnLst/>
              <a:rect l="l" t="t" r="r" b="b"/>
              <a:pathLst>
                <a:path w="1847215" h="889000">
                  <a:moveTo>
                    <a:pt x="1847088" y="888492"/>
                  </a:moveTo>
                  <a:lnTo>
                    <a:pt x="0" y="888492"/>
                  </a:lnTo>
                  <a:lnTo>
                    <a:pt x="0" y="0"/>
                  </a:lnTo>
                  <a:lnTo>
                    <a:pt x="1847088" y="0"/>
                  </a:lnTo>
                  <a:lnTo>
                    <a:pt x="1847088" y="888492"/>
                  </a:lnTo>
                  <a:close/>
                </a:path>
              </a:pathLst>
            </a:custGeom>
            <a:solidFill>
              <a:srgbClr val="80A8BC"/>
            </a:solidFill>
          </p:spPr>
          <p:txBody>
            <a:bodyPr wrap="square" lIns="0" tIns="0" rIns="0" bIns="0" rtlCol="0"/>
            <a:lstStyle/>
            <a:p>
              <a:endParaRPr dirty="0"/>
            </a:p>
          </p:txBody>
        </p:sp>
        <p:sp>
          <p:nvSpPr>
            <p:cNvPr id="20" name="object 14">
              <a:extLst>
                <a:ext uri="{FF2B5EF4-FFF2-40B4-BE49-F238E27FC236}">
                  <a16:creationId xmlns:a16="http://schemas.microsoft.com/office/drawing/2014/main" id="{57201D88-EF8A-9EE3-B1E5-8B207DFF71B5}"/>
                </a:ext>
              </a:extLst>
            </p:cNvPr>
            <p:cNvSpPr/>
            <p:nvPr/>
          </p:nvSpPr>
          <p:spPr>
            <a:xfrm>
              <a:off x="7775447" y="3898391"/>
              <a:ext cx="1856739" cy="899160"/>
            </a:xfrm>
            <a:custGeom>
              <a:avLst/>
              <a:gdLst/>
              <a:ahLst/>
              <a:cxnLst/>
              <a:rect l="l" t="t" r="r" b="b"/>
              <a:pathLst>
                <a:path w="1856740" h="899160">
                  <a:moveTo>
                    <a:pt x="1856232" y="899160"/>
                  </a:moveTo>
                  <a:lnTo>
                    <a:pt x="0" y="899160"/>
                  </a:lnTo>
                  <a:lnTo>
                    <a:pt x="0" y="0"/>
                  </a:lnTo>
                  <a:lnTo>
                    <a:pt x="1856232" y="0"/>
                  </a:lnTo>
                  <a:lnTo>
                    <a:pt x="1856232" y="4572"/>
                  </a:lnTo>
                  <a:lnTo>
                    <a:pt x="9144" y="4572"/>
                  </a:lnTo>
                  <a:lnTo>
                    <a:pt x="4572" y="9144"/>
                  </a:lnTo>
                  <a:lnTo>
                    <a:pt x="9144" y="9144"/>
                  </a:lnTo>
                  <a:lnTo>
                    <a:pt x="9144" y="888492"/>
                  </a:lnTo>
                  <a:lnTo>
                    <a:pt x="4572" y="888492"/>
                  </a:lnTo>
                  <a:lnTo>
                    <a:pt x="9144" y="893064"/>
                  </a:lnTo>
                  <a:lnTo>
                    <a:pt x="1856232" y="893064"/>
                  </a:lnTo>
                  <a:lnTo>
                    <a:pt x="1856232" y="899160"/>
                  </a:lnTo>
                  <a:close/>
                </a:path>
                <a:path w="1856740" h="899160">
                  <a:moveTo>
                    <a:pt x="9144" y="9144"/>
                  </a:moveTo>
                  <a:lnTo>
                    <a:pt x="4572" y="9144"/>
                  </a:lnTo>
                  <a:lnTo>
                    <a:pt x="9144" y="4572"/>
                  </a:lnTo>
                  <a:lnTo>
                    <a:pt x="9144" y="9144"/>
                  </a:lnTo>
                  <a:close/>
                </a:path>
                <a:path w="1856740" h="899160">
                  <a:moveTo>
                    <a:pt x="1845564" y="9144"/>
                  </a:moveTo>
                  <a:lnTo>
                    <a:pt x="9144" y="9144"/>
                  </a:lnTo>
                  <a:lnTo>
                    <a:pt x="9144" y="4572"/>
                  </a:lnTo>
                  <a:lnTo>
                    <a:pt x="1845564" y="4572"/>
                  </a:lnTo>
                  <a:lnTo>
                    <a:pt x="1845564" y="9144"/>
                  </a:lnTo>
                  <a:close/>
                </a:path>
                <a:path w="1856740" h="899160">
                  <a:moveTo>
                    <a:pt x="1845564" y="893064"/>
                  </a:moveTo>
                  <a:lnTo>
                    <a:pt x="1845564" y="4572"/>
                  </a:lnTo>
                  <a:lnTo>
                    <a:pt x="1851660" y="9144"/>
                  </a:lnTo>
                  <a:lnTo>
                    <a:pt x="1856232" y="9144"/>
                  </a:lnTo>
                  <a:lnTo>
                    <a:pt x="1856232" y="888492"/>
                  </a:lnTo>
                  <a:lnTo>
                    <a:pt x="1851660" y="888492"/>
                  </a:lnTo>
                  <a:lnTo>
                    <a:pt x="1845564" y="893064"/>
                  </a:lnTo>
                  <a:close/>
                </a:path>
                <a:path w="1856740" h="899160">
                  <a:moveTo>
                    <a:pt x="1856232" y="9144"/>
                  </a:moveTo>
                  <a:lnTo>
                    <a:pt x="1851660" y="9144"/>
                  </a:lnTo>
                  <a:lnTo>
                    <a:pt x="1845564" y="4572"/>
                  </a:lnTo>
                  <a:lnTo>
                    <a:pt x="1856232" y="4572"/>
                  </a:lnTo>
                  <a:lnTo>
                    <a:pt x="1856232" y="9144"/>
                  </a:lnTo>
                  <a:close/>
                </a:path>
                <a:path w="1856740" h="899160">
                  <a:moveTo>
                    <a:pt x="9144" y="893064"/>
                  </a:moveTo>
                  <a:lnTo>
                    <a:pt x="4572" y="888492"/>
                  </a:lnTo>
                  <a:lnTo>
                    <a:pt x="9144" y="888492"/>
                  </a:lnTo>
                  <a:lnTo>
                    <a:pt x="9144" y="893064"/>
                  </a:lnTo>
                  <a:close/>
                </a:path>
                <a:path w="1856740" h="899160">
                  <a:moveTo>
                    <a:pt x="1845564" y="893064"/>
                  </a:moveTo>
                  <a:lnTo>
                    <a:pt x="9144" y="893064"/>
                  </a:lnTo>
                  <a:lnTo>
                    <a:pt x="9144" y="888492"/>
                  </a:lnTo>
                  <a:lnTo>
                    <a:pt x="1845564" y="888492"/>
                  </a:lnTo>
                  <a:lnTo>
                    <a:pt x="1845564" y="893064"/>
                  </a:lnTo>
                  <a:close/>
                </a:path>
                <a:path w="1856740" h="899160">
                  <a:moveTo>
                    <a:pt x="1856232" y="893064"/>
                  </a:moveTo>
                  <a:lnTo>
                    <a:pt x="1845564" y="893064"/>
                  </a:lnTo>
                  <a:lnTo>
                    <a:pt x="1851660" y="888492"/>
                  </a:lnTo>
                  <a:lnTo>
                    <a:pt x="1856232" y="888492"/>
                  </a:lnTo>
                  <a:lnTo>
                    <a:pt x="1856232" y="893064"/>
                  </a:lnTo>
                  <a:close/>
                </a:path>
              </a:pathLst>
            </a:custGeom>
            <a:solidFill>
              <a:srgbClr val="5B7B89"/>
            </a:solidFill>
          </p:spPr>
          <p:txBody>
            <a:bodyPr wrap="square" lIns="0" tIns="0" rIns="0" bIns="0" rtlCol="0"/>
            <a:lstStyle/>
            <a:p>
              <a:endParaRPr/>
            </a:p>
          </p:txBody>
        </p:sp>
      </p:grpSp>
      <p:sp>
        <p:nvSpPr>
          <p:cNvPr id="21" name="object 15">
            <a:extLst>
              <a:ext uri="{FF2B5EF4-FFF2-40B4-BE49-F238E27FC236}">
                <a16:creationId xmlns:a16="http://schemas.microsoft.com/office/drawing/2014/main" id="{5DBA2501-A144-7A80-4DB9-667C837A654F}"/>
              </a:ext>
            </a:extLst>
          </p:cNvPr>
          <p:cNvSpPr txBox="1"/>
          <p:nvPr/>
        </p:nvSpPr>
        <p:spPr>
          <a:xfrm>
            <a:off x="2946400" y="3255194"/>
            <a:ext cx="6908040" cy="1672894"/>
          </a:xfrm>
          <a:prstGeom prst="rect">
            <a:avLst/>
          </a:prstGeom>
        </p:spPr>
        <p:txBody>
          <a:bodyPr vert="horz" wrap="square" lIns="0" tIns="3175" rIns="0" bIns="0" rtlCol="0">
            <a:spAutoFit/>
          </a:bodyPr>
          <a:lstStyle/>
          <a:p>
            <a:pPr>
              <a:spcBef>
                <a:spcPts val="25"/>
              </a:spcBef>
            </a:pPr>
            <a:endParaRPr sz="2200" dirty="0">
              <a:latin typeface="Times New Roman"/>
              <a:cs typeface="Times New Roman"/>
            </a:endParaRPr>
          </a:p>
          <a:p>
            <a:pPr marL="609600"/>
            <a:r>
              <a:rPr lang="es-ES" spc="10" dirty="0">
                <a:solidFill>
                  <a:schemeClr val="bg1"/>
                </a:solidFill>
                <a:latin typeface="Carlito"/>
                <a:cs typeface="Carlito"/>
              </a:rPr>
              <a:t>5. </a:t>
            </a:r>
            <a:r>
              <a:rPr lang="es-ES" b="1" spc="10" dirty="0">
                <a:solidFill>
                  <a:schemeClr val="bg1"/>
                </a:solidFill>
                <a:latin typeface="Carlito"/>
              </a:rPr>
              <a:t>Análisis: </a:t>
            </a:r>
            <a:r>
              <a:rPr lang="es-CR" spc="10" dirty="0">
                <a:solidFill>
                  <a:schemeClr val="bg1"/>
                </a:solidFill>
                <a:latin typeface="Carlito"/>
              </a:rPr>
              <a:t>cuando la compra supera el  valor del equipo asignado, se  apoya con un porcentaje del costo  total del equipo o se lleva  a Comisión para análisis.</a:t>
            </a:r>
          </a:p>
          <a:p>
            <a:pPr marL="609600"/>
            <a:endParaRPr lang="es-CR" spc="10" dirty="0">
              <a:solidFill>
                <a:schemeClr val="bg1"/>
              </a:solidFill>
              <a:latin typeface="Carlito"/>
            </a:endParaRPr>
          </a:p>
          <a:p>
            <a:pPr marL="609600"/>
            <a:r>
              <a:rPr lang="es-ES" sz="1450" spc="10" dirty="0">
                <a:latin typeface="Carlito"/>
                <a:cs typeface="Carlito"/>
              </a:rPr>
              <a:t> </a:t>
            </a:r>
            <a:endParaRPr sz="1450" dirty="0">
              <a:latin typeface="Carlito"/>
              <a:cs typeface="Carlito"/>
            </a:endParaRPr>
          </a:p>
        </p:txBody>
      </p:sp>
      <p:grpSp>
        <p:nvGrpSpPr>
          <p:cNvPr id="22" name="object 16">
            <a:extLst>
              <a:ext uri="{FF2B5EF4-FFF2-40B4-BE49-F238E27FC236}">
                <a16:creationId xmlns:a16="http://schemas.microsoft.com/office/drawing/2014/main" id="{597C962D-1E0E-18E7-47EA-D8350F7235F8}"/>
              </a:ext>
            </a:extLst>
          </p:cNvPr>
          <p:cNvGrpSpPr/>
          <p:nvPr/>
        </p:nvGrpSpPr>
        <p:grpSpPr>
          <a:xfrm>
            <a:off x="3094228" y="4587597"/>
            <a:ext cx="6948415" cy="965608"/>
            <a:chOff x="7769352" y="5015484"/>
            <a:chExt cx="1858010" cy="899160"/>
          </a:xfrm>
        </p:grpSpPr>
        <p:sp>
          <p:nvSpPr>
            <p:cNvPr id="23" name="object 17">
              <a:extLst>
                <a:ext uri="{FF2B5EF4-FFF2-40B4-BE49-F238E27FC236}">
                  <a16:creationId xmlns:a16="http://schemas.microsoft.com/office/drawing/2014/main" id="{F8AE93A7-43E8-2931-C564-518E9CD0B887}"/>
                </a:ext>
              </a:extLst>
            </p:cNvPr>
            <p:cNvSpPr/>
            <p:nvPr/>
          </p:nvSpPr>
          <p:spPr>
            <a:xfrm>
              <a:off x="7775448" y="5020056"/>
              <a:ext cx="1845945" cy="890269"/>
            </a:xfrm>
            <a:custGeom>
              <a:avLst/>
              <a:gdLst/>
              <a:ahLst/>
              <a:cxnLst/>
              <a:rect l="l" t="t" r="r" b="b"/>
              <a:pathLst>
                <a:path w="1845945" h="890270">
                  <a:moveTo>
                    <a:pt x="1845564" y="890016"/>
                  </a:moveTo>
                  <a:lnTo>
                    <a:pt x="0" y="890016"/>
                  </a:lnTo>
                  <a:lnTo>
                    <a:pt x="0" y="0"/>
                  </a:lnTo>
                  <a:lnTo>
                    <a:pt x="1845564" y="0"/>
                  </a:lnTo>
                  <a:lnTo>
                    <a:pt x="1845564" y="890016"/>
                  </a:lnTo>
                  <a:close/>
                </a:path>
              </a:pathLst>
            </a:custGeom>
            <a:solidFill>
              <a:srgbClr val="80A8BC"/>
            </a:solidFill>
          </p:spPr>
          <p:txBody>
            <a:bodyPr wrap="square" lIns="0" tIns="0" rIns="0" bIns="0" rtlCol="0"/>
            <a:lstStyle/>
            <a:p>
              <a:endParaRPr/>
            </a:p>
          </p:txBody>
        </p:sp>
        <p:sp>
          <p:nvSpPr>
            <p:cNvPr id="24" name="object 18">
              <a:extLst>
                <a:ext uri="{FF2B5EF4-FFF2-40B4-BE49-F238E27FC236}">
                  <a16:creationId xmlns:a16="http://schemas.microsoft.com/office/drawing/2014/main" id="{6D34CBC3-2F5B-B9E8-FF4A-BE178A025E5D}"/>
                </a:ext>
              </a:extLst>
            </p:cNvPr>
            <p:cNvSpPr/>
            <p:nvPr/>
          </p:nvSpPr>
          <p:spPr>
            <a:xfrm>
              <a:off x="7769352" y="5015484"/>
              <a:ext cx="1858010" cy="899160"/>
            </a:xfrm>
            <a:custGeom>
              <a:avLst/>
              <a:gdLst/>
              <a:ahLst/>
              <a:cxnLst/>
              <a:rect l="l" t="t" r="r" b="b"/>
              <a:pathLst>
                <a:path w="1858009" h="899160">
                  <a:moveTo>
                    <a:pt x="1857756" y="899160"/>
                  </a:moveTo>
                  <a:lnTo>
                    <a:pt x="0" y="899160"/>
                  </a:lnTo>
                  <a:lnTo>
                    <a:pt x="0" y="0"/>
                  </a:lnTo>
                  <a:lnTo>
                    <a:pt x="1857756" y="0"/>
                  </a:lnTo>
                  <a:lnTo>
                    <a:pt x="1857756" y="4572"/>
                  </a:lnTo>
                  <a:lnTo>
                    <a:pt x="10668" y="4572"/>
                  </a:lnTo>
                  <a:lnTo>
                    <a:pt x="6096" y="10668"/>
                  </a:lnTo>
                  <a:lnTo>
                    <a:pt x="10668" y="10668"/>
                  </a:lnTo>
                  <a:lnTo>
                    <a:pt x="10668" y="888492"/>
                  </a:lnTo>
                  <a:lnTo>
                    <a:pt x="6096" y="888492"/>
                  </a:lnTo>
                  <a:lnTo>
                    <a:pt x="10668" y="894588"/>
                  </a:lnTo>
                  <a:lnTo>
                    <a:pt x="1857756" y="894588"/>
                  </a:lnTo>
                  <a:lnTo>
                    <a:pt x="1857756" y="899160"/>
                  </a:lnTo>
                  <a:close/>
                </a:path>
                <a:path w="1858009" h="899160">
                  <a:moveTo>
                    <a:pt x="10668" y="10668"/>
                  </a:moveTo>
                  <a:lnTo>
                    <a:pt x="6096" y="10668"/>
                  </a:lnTo>
                  <a:lnTo>
                    <a:pt x="10668" y="4572"/>
                  </a:lnTo>
                  <a:lnTo>
                    <a:pt x="10668" y="10668"/>
                  </a:lnTo>
                  <a:close/>
                </a:path>
                <a:path w="1858009" h="899160">
                  <a:moveTo>
                    <a:pt x="1847088" y="10668"/>
                  </a:moveTo>
                  <a:lnTo>
                    <a:pt x="10668" y="10668"/>
                  </a:lnTo>
                  <a:lnTo>
                    <a:pt x="10668" y="4572"/>
                  </a:lnTo>
                  <a:lnTo>
                    <a:pt x="1847088" y="4572"/>
                  </a:lnTo>
                  <a:lnTo>
                    <a:pt x="1847088" y="10668"/>
                  </a:lnTo>
                  <a:close/>
                </a:path>
                <a:path w="1858009" h="899160">
                  <a:moveTo>
                    <a:pt x="1847088" y="894588"/>
                  </a:moveTo>
                  <a:lnTo>
                    <a:pt x="1847088" y="4572"/>
                  </a:lnTo>
                  <a:lnTo>
                    <a:pt x="1851660" y="10668"/>
                  </a:lnTo>
                  <a:lnTo>
                    <a:pt x="1857756" y="10668"/>
                  </a:lnTo>
                  <a:lnTo>
                    <a:pt x="1857756" y="888492"/>
                  </a:lnTo>
                  <a:lnTo>
                    <a:pt x="1851660" y="888492"/>
                  </a:lnTo>
                  <a:lnTo>
                    <a:pt x="1847088" y="894588"/>
                  </a:lnTo>
                  <a:close/>
                </a:path>
                <a:path w="1858009" h="899160">
                  <a:moveTo>
                    <a:pt x="1857756" y="10668"/>
                  </a:moveTo>
                  <a:lnTo>
                    <a:pt x="1851660" y="10668"/>
                  </a:lnTo>
                  <a:lnTo>
                    <a:pt x="1847088" y="4572"/>
                  </a:lnTo>
                  <a:lnTo>
                    <a:pt x="1857756" y="4572"/>
                  </a:lnTo>
                  <a:lnTo>
                    <a:pt x="1857756" y="10668"/>
                  </a:lnTo>
                  <a:close/>
                </a:path>
                <a:path w="1858009" h="899160">
                  <a:moveTo>
                    <a:pt x="10668" y="894588"/>
                  </a:moveTo>
                  <a:lnTo>
                    <a:pt x="6096" y="888492"/>
                  </a:lnTo>
                  <a:lnTo>
                    <a:pt x="10668" y="888492"/>
                  </a:lnTo>
                  <a:lnTo>
                    <a:pt x="10668" y="894588"/>
                  </a:lnTo>
                  <a:close/>
                </a:path>
                <a:path w="1858009" h="899160">
                  <a:moveTo>
                    <a:pt x="1847088" y="894588"/>
                  </a:moveTo>
                  <a:lnTo>
                    <a:pt x="10668" y="894588"/>
                  </a:lnTo>
                  <a:lnTo>
                    <a:pt x="10668" y="888492"/>
                  </a:lnTo>
                  <a:lnTo>
                    <a:pt x="1847088" y="888492"/>
                  </a:lnTo>
                  <a:lnTo>
                    <a:pt x="1847088" y="894588"/>
                  </a:lnTo>
                  <a:close/>
                </a:path>
                <a:path w="1858009" h="899160">
                  <a:moveTo>
                    <a:pt x="1857756" y="894588"/>
                  </a:moveTo>
                  <a:lnTo>
                    <a:pt x="1847088" y="894588"/>
                  </a:lnTo>
                  <a:lnTo>
                    <a:pt x="1851660" y="888492"/>
                  </a:lnTo>
                  <a:lnTo>
                    <a:pt x="1857756" y="888492"/>
                  </a:lnTo>
                  <a:lnTo>
                    <a:pt x="1857756" y="894588"/>
                  </a:lnTo>
                  <a:close/>
                </a:path>
              </a:pathLst>
            </a:custGeom>
            <a:solidFill>
              <a:srgbClr val="5B7B89"/>
            </a:solidFill>
          </p:spPr>
          <p:txBody>
            <a:bodyPr wrap="square" lIns="0" tIns="0" rIns="0" bIns="0" rtlCol="0"/>
            <a:lstStyle/>
            <a:p>
              <a:endParaRPr/>
            </a:p>
          </p:txBody>
        </p:sp>
      </p:grpSp>
      <p:sp>
        <p:nvSpPr>
          <p:cNvPr id="25" name="object 19">
            <a:extLst>
              <a:ext uri="{FF2B5EF4-FFF2-40B4-BE49-F238E27FC236}">
                <a16:creationId xmlns:a16="http://schemas.microsoft.com/office/drawing/2014/main" id="{5E620741-C1D3-2EB1-0268-543A7DFC1307}"/>
              </a:ext>
            </a:extLst>
          </p:cNvPr>
          <p:cNvSpPr txBox="1"/>
          <p:nvPr/>
        </p:nvSpPr>
        <p:spPr>
          <a:xfrm>
            <a:off x="3100627" y="4345523"/>
            <a:ext cx="6903296" cy="1449756"/>
          </a:xfrm>
          <a:prstGeom prst="rect">
            <a:avLst/>
          </a:prstGeom>
        </p:spPr>
        <p:txBody>
          <a:bodyPr vert="horz" wrap="square" lIns="0" tIns="3175" rIns="0" bIns="0" rtlCol="0">
            <a:spAutoFit/>
          </a:bodyPr>
          <a:lstStyle/>
          <a:p>
            <a:pPr>
              <a:spcBef>
                <a:spcPts val="25"/>
              </a:spcBef>
            </a:pPr>
            <a:endParaRPr sz="2200" dirty="0">
              <a:latin typeface="Times New Roman"/>
              <a:cs typeface="Times New Roman"/>
            </a:endParaRPr>
          </a:p>
          <a:p>
            <a:pPr marL="561975"/>
            <a:r>
              <a:rPr lang="es-ES" b="1" spc="5" dirty="0">
                <a:solidFill>
                  <a:schemeClr val="bg1"/>
                </a:solidFill>
                <a:latin typeface="Carlito"/>
                <a:cs typeface="Carlito"/>
              </a:rPr>
              <a:t>6. Bienes intangibles </a:t>
            </a:r>
            <a:r>
              <a:rPr lang="es-CR" spc="5" dirty="0">
                <a:solidFill>
                  <a:schemeClr val="bg1"/>
                </a:solidFill>
                <a:latin typeface="Carlito"/>
              </a:rPr>
              <a:t>Las solicitudes de bienes  intangibles (software) deben  ser enviadas también mediante oficio  durante el período de  ejecución presupuestaria.</a:t>
            </a:r>
          </a:p>
          <a:p>
            <a:pPr marL="561975"/>
            <a:r>
              <a:rPr lang="es-ES" b="1" spc="5" dirty="0">
                <a:solidFill>
                  <a:schemeClr val="bg1"/>
                </a:solidFill>
                <a:latin typeface="Carlito"/>
              </a:rPr>
              <a:t> .</a:t>
            </a:r>
          </a:p>
        </p:txBody>
      </p:sp>
      <p:grpSp>
        <p:nvGrpSpPr>
          <p:cNvPr id="6" name="object 8">
            <a:extLst>
              <a:ext uri="{FF2B5EF4-FFF2-40B4-BE49-F238E27FC236}">
                <a16:creationId xmlns:a16="http://schemas.microsoft.com/office/drawing/2014/main" id="{A8BA0532-C529-838A-EB13-0EBD2AF537E7}"/>
              </a:ext>
            </a:extLst>
          </p:cNvPr>
          <p:cNvGrpSpPr/>
          <p:nvPr/>
        </p:nvGrpSpPr>
        <p:grpSpPr>
          <a:xfrm>
            <a:off x="3100627" y="5977367"/>
            <a:ext cx="6948415" cy="965608"/>
            <a:chOff x="7773923" y="2756916"/>
            <a:chExt cx="1858010" cy="899160"/>
          </a:xfrm>
        </p:grpSpPr>
        <p:sp>
          <p:nvSpPr>
            <p:cNvPr id="7" name="object 9">
              <a:extLst>
                <a:ext uri="{FF2B5EF4-FFF2-40B4-BE49-F238E27FC236}">
                  <a16:creationId xmlns:a16="http://schemas.microsoft.com/office/drawing/2014/main" id="{FAA3134E-9293-AF84-4704-23300A4E0C2F}"/>
                </a:ext>
              </a:extLst>
            </p:cNvPr>
            <p:cNvSpPr/>
            <p:nvPr/>
          </p:nvSpPr>
          <p:spPr>
            <a:xfrm>
              <a:off x="7780019" y="2763012"/>
              <a:ext cx="1845945" cy="889000"/>
            </a:xfrm>
            <a:custGeom>
              <a:avLst/>
              <a:gdLst/>
              <a:ahLst/>
              <a:cxnLst/>
              <a:rect l="l" t="t" r="r" b="b"/>
              <a:pathLst>
                <a:path w="1845945" h="889000">
                  <a:moveTo>
                    <a:pt x="1845564" y="888491"/>
                  </a:moveTo>
                  <a:lnTo>
                    <a:pt x="0" y="888491"/>
                  </a:lnTo>
                  <a:lnTo>
                    <a:pt x="0" y="0"/>
                  </a:lnTo>
                  <a:lnTo>
                    <a:pt x="1845564" y="0"/>
                  </a:lnTo>
                  <a:lnTo>
                    <a:pt x="1845564" y="888491"/>
                  </a:lnTo>
                  <a:close/>
                </a:path>
              </a:pathLst>
            </a:custGeom>
            <a:solidFill>
              <a:srgbClr val="80A8BC"/>
            </a:solidFill>
          </p:spPr>
          <p:txBody>
            <a:bodyPr wrap="square" lIns="0" tIns="0" rIns="0" bIns="0" rtlCol="0"/>
            <a:lstStyle/>
            <a:p>
              <a:r>
                <a:rPr lang="es-ES" spc="5" dirty="0">
                  <a:solidFill>
                    <a:schemeClr val="bg1"/>
                  </a:solidFill>
                  <a:latin typeface="Carlito"/>
                </a:rPr>
                <a:t>         7- Las solicitudes de drones deben indicar si la unidad tiene personal</a:t>
              </a:r>
            </a:p>
            <a:p>
              <a:r>
                <a:rPr lang="es-ES" spc="5" dirty="0">
                  <a:solidFill>
                    <a:schemeClr val="bg1"/>
                  </a:solidFill>
                  <a:latin typeface="Carlito"/>
                </a:rPr>
                <a:t>          capacitado y con la licencia emitida por la DGAV. (se solicitará doc.)</a:t>
              </a:r>
              <a:endParaRPr spc="5" dirty="0">
                <a:solidFill>
                  <a:schemeClr val="bg1"/>
                </a:solidFill>
                <a:latin typeface="Carlito"/>
              </a:endParaRPr>
            </a:p>
          </p:txBody>
        </p:sp>
        <p:sp>
          <p:nvSpPr>
            <p:cNvPr id="8" name="object 10">
              <a:extLst>
                <a:ext uri="{FF2B5EF4-FFF2-40B4-BE49-F238E27FC236}">
                  <a16:creationId xmlns:a16="http://schemas.microsoft.com/office/drawing/2014/main" id="{0D722AA9-872B-EEE3-B8C6-E69F7654E3BB}"/>
                </a:ext>
              </a:extLst>
            </p:cNvPr>
            <p:cNvSpPr/>
            <p:nvPr/>
          </p:nvSpPr>
          <p:spPr>
            <a:xfrm>
              <a:off x="7773923" y="2756916"/>
              <a:ext cx="1858010" cy="899160"/>
            </a:xfrm>
            <a:custGeom>
              <a:avLst/>
              <a:gdLst/>
              <a:ahLst/>
              <a:cxnLst/>
              <a:rect l="l" t="t" r="r" b="b"/>
              <a:pathLst>
                <a:path w="1858009" h="899160">
                  <a:moveTo>
                    <a:pt x="1857756" y="899160"/>
                  </a:moveTo>
                  <a:lnTo>
                    <a:pt x="0" y="899160"/>
                  </a:lnTo>
                  <a:lnTo>
                    <a:pt x="0" y="0"/>
                  </a:lnTo>
                  <a:lnTo>
                    <a:pt x="1857756" y="0"/>
                  </a:lnTo>
                  <a:lnTo>
                    <a:pt x="1857756" y="6096"/>
                  </a:lnTo>
                  <a:lnTo>
                    <a:pt x="10668" y="6096"/>
                  </a:lnTo>
                  <a:lnTo>
                    <a:pt x="6096" y="10668"/>
                  </a:lnTo>
                  <a:lnTo>
                    <a:pt x="10668" y="10668"/>
                  </a:lnTo>
                  <a:lnTo>
                    <a:pt x="10668" y="890016"/>
                  </a:lnTo>
                  <a:lnTo>
                    <a:pt x="6096" y="890016"/>
                  </a:lnTo>
                  <a:lnTo>
                    <a:pt x="10668" y="894588"/>
                  </a:lnTo>
                  <a:lnTo>
                    <a:pt x="1857756" y="894588"/>
                  </a:lnTo>
                  <a:lnTo>
                    <a:pt x="1857756" y="899160"/>
                  </a:lnTo>
                  <a:close/>
                </a:path>
                <a:path w="1858009" h="899160">
                  <a:moveTo>
                    <a:pt x="10668" y="10668"/>
                  </a:moveTo>
                  <a:lnTo>
                    <a:pt x="6096" y="10668"/>
                  </a:lnTo>
                  <a:lnTo>
                    <a:pt x="10668" y="6096"/>
                  </a:lnTo>
                  <a:lnTo>
                    <a:pt x="10668" y="10668"/>
                  </a:lnTo>
                  <a:close/>
                </a:path>
                <a:path w="1858009" h="899160">
                  <a:moveTo>
                    <a:pt x="1847088" y="10668"/>
                  </a:moveTo>
                  <a:lnTo>
                    <a:pt x="10668" y="10668"/>
                  </a:lnTo>
                  <a:lnTo>
                    <a:pt x="10668" y="6096"/>
                  </a:lnTo>
                  <a:lnTo>
                    <a:pt x="1847088" y="6096"/>
                  </a:lnTo>
                  <a:lnTo>
                    <a:pt x="1847088" y="10668"/>
                  </a:lnTo>
                  <a:close/>
                </a:path>
                <a:path w="1858009" h="899160">
                  <a:moveTo>
                    <a:pt x="1847088" y="894588"/>
                  </a:moveTo>
                  <a:lnTo>
                    <a:pt x="1847088" y="6096"/>
                  </a:lnTo>
                  <a:lnTo>
                    <a:pt x="1851660" y="10668"/>
                  </a:lnTo>
                  <a:lnTo>
                    <a:pt x="1857756" y="10668"/>
                  </a:lnTo>
                  <a:lnTo>
                    <a:pt x="1857756" y="890016"/>
                  </a:lnTo>
                  <a:lnTo>
                    <a:pt x="1851660" y="890016"/>
                  </a:lnTo>
                  <a:lnTo>
                    <a:pt x="1847088" y="894588"/>
                  </a:lnTo>
                  <a:close/>
                </a:path>
                <a:path w="1858009" h="899160">
                  <a:moveTo>
                    <a:pt x="1857756" y="10668"/>
                  </a:moveTo>
                  <a:lnTo>
                    <a:pt x="1851660" y="10668"/>
                  </a:lnTo>
                  <a:lnTo>
                    <a:pt x="1847088" y="6096"/>
                  </a:lnTo>
                  <a:lnTo>
                    <a:pt x="1857756" y="6096"/>
                  </a:lnTo>
                  <a:lnTo>
                    <a:pt x="1857756" y="10668"/>
                  </a:lnTo>
                  <a:close/>
                </a:path>
                <a:path w="1858009" h="899160">
                  <a:moveTo>
                    <a:pt x="10668" y="894588"/>
                  </a:moveTo>
                  <a:lnTo>
                    <a:pt x="6096" y="890016"/>
                  </a:lnTo>
                  <a:lnTo>
                    <a:pt x="10668" y="890016"/>
                  </a:lnTo>
                  <a:lnTo>
                    <a:pt x="10668" y="894588"/>
                  </a:lnTo>
                  <a:close/>
                </a:path>
                <a:path w="1858009" h="899160">
                  <a:moveTo>
                    <a:pt x="1847088" y="894588"/>
                  </a:moveTo>
                  <a:lnTo>
                    <a:pt x="10668" y="894588"/>
                  </a:lnTo>
                  <a:lnTo>
                    <a:pt x="10668" y="890016"/>
                  </a:lnTo>
                  <a:lnTo>
                    <a:pt x="1847088" y="890016"/>
                  </a:lnTo>
                  <a:lnTo>
                    <a:pt x="1847088" y="894588"/>
                  </a:lnTo>
                  <a:close/>
                </a:path>
                <a:path w="1858009" h="899160">
                  <a:moveTo>
                    <a:pt x="1857756" y="894588"/>
                  </a:moveTo>
                  <a:lnTo>
                    <a:pt x="1847088" y="894588"/>
                  </a:lnTo>
                  <a:lnTo>
                    <a:pt x="1851660" y="890016"/>
                  </a:lnTo>
                  <a:lnTo>
                    <a:pt x="1857756" y="890016"/>
                  </a:lnTo>
                  <a:lnTo>
                    <a:pt x="1857756" y="894588"/>
                  </a:lnTo>
                  <a:close/>
                </a:path>
              </a:pathLst>
            </a:custGeom>
            <a:solidFill>
              <a:srgbClr val="5B7B89"/>
            </a:solidFill>
          </p:spPr>
          <p:txBody>
            <a:bodyPr wrap="square" lIns="0" tIns="0" rIns="0" bIns="0" rtlCol="0"/>
            <a:lstStyle/>
            <a:p>
              <a:endParaRPr/>
            </a:p>
          </p:txBody>
        </p:sp>
      </p:grpSp>
      <p:pic>
        <p:nvPicPr>
          <p:cNvPr id="10" name="Imagen 9" descr="Diagrama&#10;&#10;Descripción generada automáticamente con confianza media">
            <a:extLst>
              <a:ext uri="{FF2B5EF4-FFF2-40B4-BE49-F238E27FC236}">
                <a16:creationId xmlns:a16="http://schemas.microsoft.com/office/drawing/2014/main" id="{9A64131D-CFDA-CAE0-88A0-CB503E1756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2642" y="2679899"/>
            <a:ext cx="2857500" cy="1600200"/>
          </a:xfrm>
          <a:prstGeom prst="rect">
            <a:avLst/>
          </a:prstGeom>
        </p:spPr>
      </p:pic>
      <p:pic>
        <p:nvPicPr>
          <p:cNvPr id="12" name="Imagen 11" descr="Avión de guerra volando en el cielo&#10;&#10;Descripción generada automáticamente con confianza media">
            <a:extLst>
              <a:ext uri="{FF2B5EF4-FFF2-40B4-BE49-F238E27FC236}">
                <a16:creationId xmlns:a16="http://schemas.microsoft.com/office/drawing/2014/main" id="{27D4A327-8BD7-CAE6-4A26-B514982751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47400" y="6373375"/>
            <a:ext cx="1884117" cy="1130470"/>
          </a:xfrm>
          <a:prstGeom prst="rect">
            <a:avLst/>
          </a:prstGeom>
        </p:spPr>
      </p:pic>
    </p:spTree>
    <p:extLst>
      <p:ext uri="{BB962C8B-B14F-4D97-AF65-F5344CB8AC3E}">
        <p14:creationId xmlns:p14="http://schemas.microsoft.com/office/powerpoint/2010/main" val="968949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object 2">
            <a:extLst>
              <a:ext uri="{FF2B5EF4-FFF2-40B4-BE49-F238E27FC236}">
                <a16:creationId xmlns:a16="http://schemas.microsoft.com/office/drawing/2014/main" id="{117FBDD4-29FE-5CE4-96CE-7FB34CFAABF5}"/>
              </a:ext>
            </a:extLst>
          </p:cNvPr>
          <p:cNvGrpSpPr/>
          <p:nvPr/>
        </p:nvGrpSpPr>
        <p:grpSpPr>
          <a:xfrm>
            <a:off x="-27112" y="0"/>
            <a:ext cx="13844712" cy="859465"/>
            <a:chOff x="-5080" y="0"/>
            <a:chExt cx="12204700" cy="624840"/>
          </a:xfrm>
        </p:grpSpPr>
        <p:sp>
          <p:nvSpPr>
            <p:cNvPr id="40" name="object 3">
              <a:extLst>
                <a:ext uri="{FF2B5EF4-FFF2-40B4-BE49-F238E27FC236}">
                  <a16:creationId xmlns:a16="http://schemas.microsoft.com/office/drawing/2014/main" id="{936550D1-15D6-4B9A-D8D8-57FB68795852}"/>
                </a:ext>
              </a:extLst>
            </p:cNvPr>
            <p:cNvSpPr/>
            <p:nvPr/>
          </p:nvSpPr>
          <p:spPr>
            <a:xfrm>
              <a:off x="1269" y="1269"/>
              <a:ext cx="12192000" cy="612140"/>
            </a:xfrm>
            <a:custGeom>
              <a:avLst/>
              <a:gdLst/>
              <a:ahLst/>
              <a:cxnLst/>
              <a:rect l="l" t="t" r="r" b="b"/>
              <a:pathLst>
                <a:path w="12192000" h="612140">
                  <a:moveTo>
                    <a:pt x="12192000" y="0"/>
                  </a:moveTo>
                  <a:lnTo>
                    <a:pt x="0" y="0"/>
                  </a:lnTo>
                  <a:lnTo>
                    <a:pt x="0" y="612139"/>
                  </a:lnTo>
                  <a:lnTo>
                    <a:pt x="12192000" y="612139"/>
                  </a:lnTo>
                  <a:lnTo>
                    <a:pt x="12192000" y="0"/>
                  </a:lnTo>
                  <a:close/>
                </a:path>
              </a:pathLst>
            </a:custGeom>
            <a:solidFill>
              <a:srgbClr val="00C0F3"/>
            </a:solidFill>
          </p:spPr>
          <p:txBody>
            <a:bodyPr wrap="square" lIns="0" tIns="0" rIns="0" bIns="0" rtlCol="0"/>
            <a:lstStyle/>
            <a:p>
              <a:endParaRPr dirty="0"/>
            </a:p>
          </p:txBody>
        </p:sp>
        <p:sp>
          <p:nvSpPr>
            <p:cNvPr id="41" name="object 4">
              <a:extLst>
                <a:ext uri="{FF2B5EF4-FFF2-40B4-BE49-F238E27FC236}">
                  <a16:creationId xmlns:a16="http://schemas.microsoft.com/office/drawing/2014/main" id="{B113B28D-1EB6-D668-2D13-089C0BA0CFE0}"/>
                </a:ext>
              </a:extLst>
            </p:cNvPr>
            <p:cNvSpPr/>
            <p:nvPr/>
          </p:nvSpPr>
          <p:spPr>
            <a:xfrm>
              <a:off x="1269" y="1269"/>
              <a:ext cx="12192000" cy="612140"/>
            </a:xfrm>
            <a:custGeom>
              <a:avLst/>
              <a:gdLst/>
              <a:ahLst/>
              <a:cxnLst/>
              <a:rect l="l" t="t" r="r" b="b"/>
              <a:pathLst>
                <a:path w="12192000" h="612140">
                  <a:moveTo>
                    <a:pt x="0" y="612139"/>
                  </a:moveTo>
                  <a:lnTo>
                    <a:pt x="12192000" y="612139"/>
                  </a:lnTo>
                  <a:lnTo>
                    <a:pt x="12192000" y="0"/>
                  </a:lnTo>
                  <a:lnTo>
                    <a:pt x="0" y="0"/>
                  </a:lnTo>
                  <a:lnTo>
                    <a:pt x="0" y="612139"/>
                  </a:lnTo>
                  <a:close/>
                </a:path>
              </a:pathLst>
            </a:custGeom>
            <a:ln w="12700">
              <a:solidFill>
                <a:srgbClr val="5C7A88"/>
              </a:solidFill>
            </a:ln>
          </p:spPr>
          <p:txBody>
            <a:bodyPr wrap="square" lIns="0" tIns="0" rIns="0" bIns="0" rtlCol="0"/>
            <a:lstStyle/>
            <a:p>
              <a:endParaRPr/>
            </a:p>
          </p:txBody>
        </p:sp>
      </p:grpSp>
      <p:pic>
        <p:nvPicPr>
          <p:cNvPr id="42" name="Imagen 41" descr="Forma&#10;&#10;Descripción generada automáticamente con confianza media">
            <a:extLst>
              <a:ext uri="{FF2B5EF4-FFF2-40B4-BE49-F238E27FC236}">
                <a16:creationId xmlns:a16="http://schemas.microsoft.com/office/drawing/2014/main" id="{C8BD37A1-A1F2-1E73-BF7A-1D7D91A6B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88" y="-20702"/>
            <a:ext cx="4315611" cy="859465"/>
          </a:xfrm>
          <a:prstGeom prst="rect">
            <a:avLst/>
          </a:prstGeom>
        </p:spPr>
      </p:pic>
      <p:sp>
        <p:nvSpPr>
          <p:cNvPr id="3" name="object 4">
            <a:extLst>
              <a:ext uri="{FF2B5EF4-FFF2-40B4-BE49-F238E27FC236}">
                <a16:creationId xmlns:a16="http://schemas.microsoft.com/office/drawing/2014/main" id="{2E7BAD78-4AEF-CE6F-F4D3-AC777E29CBD7}"/>
              </a:ext>
            </a:extLst>
          </p:cNvPr>
          <p:cNvSpPr/>
          <p:nvPr/>
        </p:nvSpPr>
        <p:spPr>
          <a:xfrm>
            <a:off x="10047215" y="42090"/>
            <a:ext cx="1522615" cy="761307"/>
          </a:xfrm>
          <a:prstGeom prst="rect">
            <a:avLst/>
          </a:prstGeom>
          <a:blipFill>
            <a:blip r:embed="rId3" cstate="print"/>
            <a:stretch>
              <a:fillRect/>
            </a:stretch>
          </a:blipFill>
        </p:spPr>
        <p:txBody>
          <a:bodyPr wrap="square" lIns="0" tIns="0" rIns="0" bIns="0" rtlCol="0"/>
          <a:lstStyle/>
          <a:p>
            <a:endParaRPr/>
          </a:p>
        </p:txBody>
      </p:sp>
      <p:sp>
        <p:nvSpPr>
          <p:cNvPr id="2" name="object 14">
            <a:extLst>
              <a:ext uri="{FF2B5EF4-FFF2-40B4-BE49-F238E27FC236}">
                <a16:creationId xmlns:a16="http://schemas.microsoft.com/office/drawing/2014/main" id="{360DAD0F-B739-FCF2-962A-C03220D66E89}"/>
              </a:ext>
            </a:extLst>
          </p:cNvPr>
          <p:cNvSpPr/>
          <p:nvPr/>
        </p:nvSpPr>
        <p:spPr>
          <a:xfrm>
            <a:off x="12107037" y="-5124"/>
            <a:ext cx="1462296" cy="736748"/>
          </a:xfrm>
          <a:prstGeom prst="rect">
            <a:avLst/>
          </a:prstGeom>
          <a:blipFill>
            <a:blip r:embed="rId4" cstate="print"/>
            <a:stretch>
              <a:fillRect/>
            </a:stretch>
          </a:blipFill>
        </p:spPr>
        <p:txBody>
          <a:bodyPr wrap="square" lIns="0" tIns="0" rIns="0" bIns="0" rtlCol="0"/>
          <a:lstStyle/>
          <a:p>
            <a:endParaRPr/>
          </a:p>
        </p:txBody>
      </p:sp>
      <p:sp>
        <p:nvSpPr>
          <p:cNvPr id="17" name="Título 16">
            <a:extLst>
              <a:ext uri="{FF2B5EF4-FFF2-40B4-BE49-F238E27FC236}">
                <a16:creationId xmlns:a16="http://schemas.microsoft.com/office/drawing/2014/main" id="{2550CEE9-6924-A2CF-888F-B0C78CEE33EB}"/>
              </a:ext>
            </a:extLst>
          </p:cNvPr>
          <p:cNvSpPr>
            <a:spLocks noGrp="1"/>
          </p:cNvSpPr>
          <p:nvPr>
            <p:ph type="title"/>
          </p:nvPr>
        </p:nvSpPr>
        <p:spPr>
          <a:xfrm>
            <a:off x="1299029" y="2562258"/>
            <a:ext cx="11629571" cy="4226542"/>
          </a:xfrm>
        </p:spPr>
        <p:txBody>
          <a:bodyPr/>
          <a:lstStyle/>
          <a:p>
            <a:pPr marL="12700" marR="10795" algn="l">
              <a:lnSpc>
                <a:spcPct val="114999"/>
              </a:lnSpc>
              <a:spcBef>
                <a:spcPts val="100"/>
              </a:spcBef>
            </a:pPr>
            <a:r>
              <a:rPr lang="es-CR" sz="2000" i="1" kern="1200" spc="-5" dirty="0">
                <a:latin typeface="Carlito"/>
                <a:ea typeface="+mn-ea"/>
                <a:cs typeface="+mn-cs"/>
              </a:rPr>
              <a:t>Es importante que la solicitud de equipo incluya una justificación clara y razonable que indique qué  hace, para qué se necesita, quiénes lo utilizan y si es para docencia, investigación, acción social o administrativa.</a:t>
            </a:r>
            <a:br>
              <a:rPr lang="es-CR" sz="2000" kern="1200" spc="-5" dirty="0">
                <a:latin typeface="Carlito"/>
                <a:ea typeface="+mn-ea"/>
                <a:cs typeface="+mn-cs"/>
              </a:rPr>
            </a:br>
            <a:br>
              <a:rPr lang="es-CR" sz="2000" kern="1200" spc="-5" dirty="0">
                <a:latin typeface="Carlito"/>
                <a:ea typeface="+mn-ea"/>
                <a:cs typeface="+mn-cs"/>
              </a:rPr>
            </a:br>
            <a:r>
              <a:rPr lang="es-CR" sz="2000" kern="1200" spc="-5" dirty="0">
                <a:highlight>
                  <a:srgbClr val="00FFFF"/>
                </a:highlight>
                <a:latin typeface="Carlito"/>
                <a:ea typeface="+mn-ea"/>
                <a:cs typeface="+mn-cs"/>
              </a:rPr>
              <a:t>La  CIEQ no asigna pizarras interactivas, lo recomendado en equipo similar es Pantalla interactiva.</a:t>
            </a:r>
            <a:br>
              <a:rPr lang="es-CR" sz="2000" kern="1200" spc="-5" dirty="0">
                <a:highlight>
                  <a:srgbClr val="00FFFF"/>
                </a:highlight>
                <a:latin typeface="Carlito"/>
                <a:ea typeface="+mn-ea"/>
                <a:cs typeface="+mn-cs"/>
              </a:rPr>
            </a:br>
            <a:br>
              <a:rPr lang="es-CR" sz="2000" kern="1200" spc="-5" dirty="0">
                <a:latin typeface="Carlito"/>
                <a:ea typeface="+mn-ea"/>
                <a:cs typeface="+mn-cs"/>
              </a:rPr>
            </a:br>
            <a:r>
              <a:rPr lang="es-CR" sz="2000" b="1" kern="1200" spc="-5" dirty="0">
                <a:latin typeface="Carlito"/>
                <a:ea typeface="+mn-ea"/>
                <a:cs typeface="+mn-cs"/>
              </a:rPr>
              <a:t>Proyector de rendimiento intermedio</a:t>
            </a:r>
            <a:r>
              <a:rPr lang="es-CR" sz="2000" kern="1200" spc="-5" dirty="0">
                <a:latin typeface="Carlito"/>
                <a:ea typeface="+mn-ea"/>
                <a:cs typeface="+mn-cs"/>
              </a:rPr>
              <a:t>: Se requiere para realizar la renovación de  equipo obsoleto, con el fin de atender los cursos propios y de servicio impartidos por  los diferentes Departamentos de la Escuela de Medicina, (12 Departamentos), se requiere renovar 4 para el próximo año.</a:t>
            </a:r>
            <a:br>
              <a:rPr lang="es-CR" sz="2000" kern="1200" spc="-5" dirty="0">
                <a:latin typeface="Carlito"/>
                <a:ea typeface="+mn-ea"/>
                <a:cs typeface="+mn-cs"/>
              </a:rPr>
            </a:br>
            <a:br>
              <a:rPr lang="es-CR" sz="2000" kern="1200" spc="-5" dirty="0">
                <a:latin typeface="Carlito"/>
                <a:ea typeface="+mn-ea"/>
                <a:cs typeface="+mn-cs"/>
              </a:rPr>
            </a:br>
            <a:r>
              <a:rPr lang="es-CR" sz="2000" b="1" kern="1200" spc="-5" dirty="0">
                <a:latin typeface="Carlito"/>
                <a:ea typeface="+mn-ea"/>
                <a:cs typeface="+mn-cs"/>
              </a:rPr>
              <a:t>Cámara fotográfica (especificar tipo) con estuche: </a:t>
            </a:r>
            <a:r>
              <a:rPr lang="es-CR" sz="2000" kern="1200" spc="-5" dirty="0">
                <a:latin typeface="Carlito"/>
                <a:ea typeface="+mn-ea"/>
                <a:cs typeface="+mn-cs"/>
              </a:rPr>
              <a:t>Se requiere la compra de 4  cámaras (especificar tipo) con el fin de ser utilizadas en el proceso de docencia e  Investigación en el Laboratorio de Hidroterapia, CEDAFI y Laboratorio de Biomecánica  para los cursos que se imparten en la  carrera.</a:t>
            </a:r>
          </a:p>
        </p:txBody>
      </p:sp>
      <p:sp>
        <p:nvSpPr>
          <p:cNvPr id="4" name="object 2">
            <a:extLst>
              <a:ext uri="{FF2B5EF4-FFF2-40B4-BE49-F238E27FC236}">
                <a16:creationId xmlns:a16="http://schemas.microsoft.com/office/drawing/2014/main" id="{CA3738CC-AD34-5302-A4B0-A1D4121C6FAF}"/>
              </a:ext>
            </a:extLst>
          </p:cNvPr>
          <p:cNvSpPr/>
          <p:nvPr/>
        </p:nvSpPr>
        <p:spPr>
          <a:xfrm>
            <a:off x="1196974" y="2205914"/>
            <a:ext cx="3968750" cy="0"/>
          </a:xfrm>
          <a:custGeom>
            <a:avLst/>
            <a:gdLst/>
            <a:ahLst/>
            <a:cxnLst/>
            <a:rect l="l" t="t" r="r" b="b"/>
            <a:pathLst>
              <a:path w="3968750">
                <a:moveTo>
                  <a:pt x="0" y="0"/>
                </a:moveTo>
                <a:lnTo>
                  <a:pt x="3968692" y="0"/>
                </a:lnTo>
              </a:path>
            </a:pathLst>
          </a:custGeom>
          <a:ln w="9524">
            <a:solidFill>
              <a:srgbClr val="FFFFFF"/>
            </a:solidFill>
          </a:ln>
        </p:spPr>
        <p:txBody>
          <a:bodyPr wrap="square" lIns="0" tIns="0" rIns="0" bIns="0" rtlCol="0"/>
          <a:lstStyle/>
          <a:p>
            <a:endParaRPr/>
          </a:p>
        </p:txBody>
      </p:sp>
      <p:sp>
        <p:nvSpPr>
          <p:cNvPr id="9" name="object 6">
            <a:extLst>
              <a:ext uri="{FF2B5EF4-FFF2-40B4-BE49-F238E27FC236}">
                <a16:creationId xmlns:a16="http://schemas.microsoft.com/office/drawing/2014/main" id="{38A250C0-2920-D412-F4DD-49E9E69E6E3A}"/>
              </a:ext>
            </a:extLst>
          </p:cNvPr>
          <p:cNvSpPr txBox="1">
            <a:spLocks/>
          </p:cNvSpPr>
          <p:nvPr/>
        </p:nvSpPr>
        <p:spPr>
          <a:xfrm>
            <a:off x="1270000" y="1600200"/>
            <a:ext cx="6629400" cy="482600"/>
          </a:xfrm>
          <a:prstGeom prst="rect">
            <a:avLst/>
          </a:prstGeom>
        </p:spPr>
        <p:txBody>
          <a:bodyPr vert="horz" wrap="square" lIns="0" tIns="12700" rIns="0" bIns="0" rtlCol="0">
            <a:spAutoFit/>
          </a:bodyPr>
          <a:lstStyle>
            <a:lvl1pPr>
              <a:defRPr sz="1800" b="0" i="0">
                <a:solidFill>
                  <a:schemeClr val="tx1"/>
                </a:solidFill>
                <a:latin typeface="Times New Roman"/>
                <a:ea typeface="+mj-ea"/>
                <a:cs typeface="Times New Roman"/>
              </a:defRPr>
            </a:lvl1pPr>
          </a:lstStyle>
          <a:p>
            <a:pPr marL="12700">
              <a:spcBef>
                <a:spcPts val="100"/>
              </a:spcBef>
            </a:pPr>
            <a:r>
              <a:rPr lang="es-CR" sz="3000" b="1" kern="0" dirty="0">
                <a:latin typeface="Times New Roman" panose="02020603050405020304" pitchFamily="18" charset="0"/>
                <a:cs typeface="Times New Roman" panose="02020603050405020304" pitchFamily="18" charset="0"/>
              </a:rPr>
              <a:t>Ejemplos</a:t>
            </a:r>
          </a:p>
        </p:txBody>
      </p:sp>
      <p:pic>
        <p:nvPicPr>
          <p:cNvPr id="5" name="Imagen 4">
            <a:extLst>
              <a:ext uri="{FF2B5EF4-FFF2-40B4-BE49-F238E27FC236}">
                <a16:creationId xmlns:a16="http://schemas.microsoft.com/office/drawing/2014/main" id="{5AC6114C-D8A1-4823-2C5C-B07A6780E6B5}"/>
              </a:ext>
            </a:extLst>
          </p:cNvPr>
          <p:cNvPicPr>
            <a:picLocks noChangeAspect="1"/>
          </p:cNvPicPr>
          <p:nvPr/>
        </p:nvPicPr>
        <p:blipFill rotWithShape="1">
          <a:blip r:embed="rId5"/>
          <a:srcRect l="12126" t="5556" r="10703" b="20371"/>
          <a:stretch/>
        </p:blipFill>
        <p:spPr>
          <a:xfrm>
            <a:off x="11328400" y="3276600"/>
            <a:ext cx="2091741" cy="1045871"/>
          </a:xfrm>
          <a:prstGeom prst="rect">
            <a:avLst/>
          </a:prstGeom>
        </p:spPr>
      </p:pic>
    </p:spTree>
    <p:extLst>
      <p:ext uri="{BB962C8B-B14F-4D97-AF65-F5344CB8AC3E}">
        <p14:creationId xmlns:p14="http://schemas.microsoft.com/office/powerpoint/2010/main" val="210334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object 2">
            <a:extLst>
              <a:ext uri="{FF2B5EF4-FFF2-40B4-BE49-F238E27FC236}">
                <a16:creationId xmlns:a16="http://schemas.microsoft.com/office/drawing/2014/main" id="{117FBDD4-29FE-5CE4-96CE-7FB34CFAABF5}"/>
              </a:ext>
            </a:extLst>
          </p:cNvPr>
          <p:cNvGrpSpPr/>
          <p:nvPr/>
        </p:nvGrpSpPr>
        <p:grpSpPr>
          <a:xfrm>
            <a:off x="-27112" y="0"/>
            <a:ext cx="13844712" cy="859465"/>
            <a:chOff x="-5080" y="0"/>
            <a:chExt cx="12204700" cy="624840"/>
          </a:xfrm>
        </p:grpSpPr>
        <p:sp>
          <p:nvSpPr>
            <p:cNvPr id="40" name="object 3">
              <a:extLst>
                <a:ext uri="{FF2B5EF4-FFF2-40B4-BE49-F238E27FC236}">
                  <a16:creationId xmlns:a16="http://schemas.microsoft.com/office/drawing/2014/main" id="{936550D1-15D6-4B9A-D8D8-57FB68795852}"/>
                </a:ext>
              </a:extLst>
            </p:cNvPr>
            <p:cNvSpPr/>
            <p:nvPr/>
          </p:nvSpPr>
          <p:spPr>
            <a:xfrm>
              <a:off x="1269" y="1269"/>
              <a:ext cx="12192000" cy="612140"/>
            </a:xfrm>
            <a:custGeom>
              <a:avLst/>
              <a:gdLst/>
              <a:ahLst/>
              <a:cxnLst/>
              <a:rect l="l" t="t" r="r" b="b"/>
              <a:pathLst>
                <a:path w="12192000" h="612140">
                  <a:moveTo>
                    <a:pt x="12192000" y="0"/>
                  </a:moveTo>
                  <a:lnTo>
                    <a:pt x="0" y="0"/>
                  </a:lnTo>
                  <a:lnTo>
                    <a:pt x="0" y="612139"/>
                  </a:lnTo>
                  <a:lnTo>
                    <a:pt x="12192000" y="612139"/>
                  </a:lnTo>
                  <a:lnTo>
                    <a:pt x="12192000" y="0"/>
                  </a:lnTo>
                  <a:close/>
                </a:path>
              </a:pathLst>
            </a:custGeom>
            <a:solidFill>
              <a:srgbClr val="00C0F3"/>
            </a:solidFill>
          </p:spPr>
          <p:txBody>
            <a:bodyPr wrap="square" lIns="0" tIns="0" rIns="0" bIns="0" rtlCol="0"/>
            <a:lstStyle/>
            <a:p>
              <a:endParaRPr dirty="0"/>
            </a:p>
          </p:txBody>
        </p:sp>
        <p:sp>
          <p:nvSpPr>
            <p:cNvPr id="41" name="object 4">
              <a:extLst>
                <a:ext uri="{FF2B5EF4-FFF2-40B4-BE49-F238E27FC236}">
                  <a16:creationId xmlns:a16="http://schemas.microsoft.com/office/drawing/2014/main" id="{B113B28D-1EB6-D668-2D13-089C0BA0CFE0}"/>
                </a:ext>
              </a:extLst>
            </p:cNvPr>
            <p:cNvSpPr/>
            <p:nvPr/>
          </p:nvSpPr>
          <p:spPr>
            <a:xfrm>
              <a:off x="1269" y="1269"/>
              <a:ext cx="12192000" cy="612140"/>
            </a:xfrm>
            <a:custGeom>
              <a:avLst/>
              <a:gdLst/>
              <a:ahLst/>
              <a:cxnLst/>
              <a:rect l="l" t="t" r="r" b="b"/>
              <a:pathLst>
                <a:path w="12192000" h="612140">
                  <a:moveTo>
                    <a:pt x="0" y="612139"/>
                  </a:moveTo>
                  <a:lnTo>
                    <a:pt x="12192000" y="612139"/>
                  </a:lnTo>
                  <a:lnTo>
                    <a:pt x="12192000" y="0"/>
                  </a:lnTo>
                  <a:lnTo>
                    <a:pt x="0" y="0"/>
                  </a:lnTo>
                  <a:lnTo>
                    <a:pt x="0" y="612139"/>
                  </a:lnTo>
                  <a:close/>
                </a:path>
              </a:pathLst>
            </a:custGeom>
            <a:ln w="12700">
              <a:solidFill>
                <a:srgbClr val="5C7A88"/>
              </a:solidFill>
            </a:ln>
          </p:spPr>
          <p:txBody>
            <a:bodyPr wrap="square" lIns="0" tIns="0" rIns="0" bIns="0" rtlCol="0"/>
            <a:lstStyle/>
            <a:p>
              <a:endParaRPr/>
            </a:p>
          </p:txBody>
        </p:sp>
      </p:grpSp>
      <p:pic>
        <p:nvPicPr>
          <p:cNvPr id="42" name="Imagen 41" descr="Forma&#10;&#10;Descripción generada automáticamente con confianza media">
            <a:extLst>
              <a:ext uri="{FF2B5EF4-FFF2-40B4-BE49-F238E27FC236}">
                <a16:creationId xmlns:a16="http://schemas.microsoft.com/office/drawing/2014/main" id="{C8BD37A1-A1F2-1E73-BF7A-1D7D91A6B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88" y="-20702"/>
            <a:ext cx="4315611" cy="859465"/>
          </a:xfrm>
          <a:prstGeom prst="rect">
            <a:avLst/>
          </a:prstGeom>
        </p:spPr>
      </p:pic>
      <p:sp>
        <p:nvSpPr>
          <p:cNvPr id="3" name="object 4">
            <a:extLst>
              <a:ext uri="{FF2B5EF4-FFF2-40B4-BE49-F238E27FC236}">
                <a16:creationId xmlns:a16="http://schemas.microsoft.com/office/drawing/2014/main" id="{2E7BAD78-4AEF-CE6F-F4D3-AC777E29CBD7}"/>
              </a:ext>
            </a:extLst>
          </p:cNvPr>
          <p:cNvSpPr/>
          <p:nvPr/>
        </p:nvSpPr>
        <p:spPr>
          <a:xfrm>
            <a:off x="10047215" y="42090"/>
            <a:ext cx="1522615" cy="761307"/>
          </a:xfrm>
          <a:prstGeom prst="rect">
            <a:avLst/>
          </a:prstGeom>
          <a:blipFill>
            <a:blip r:embed="rId3" cstate="print"/>
            <a:stretch>
              <a:fillRect/>
            </a:stretch>
          </a:blipFill>
        </p:spPr>
        <p:txBody>
          <a:bodyPr wrap="square" lIns="0" tIns="0" rIns="0" bIns="0" rtlCol="0"/>
          <a:lstStyle/>
          <a:p>
            <a:endParaRPr/>
          </a:p>
        </p:txBody>
      </p:sp>
      <p:sp>
        <p:nvSpPr>
          <p:cNvPr id="2" name="object 14">
            <a:extLst>
              <a:ext uri="{FF2B5EF4-FFF2-40B4-BE49-F238E27FC236}">
                <a16:creationId xmlns:a16="http://schemas.microsoft.com/office/drawing/2014/main" id="{360DAD0F-B739-FCF2-962A-C03220D66E89}"/>
              </a:ext>
            </a:extLst>
          </p:cNvPr>
          <p:cNvSpPr/>
          <p:nvPr/>
        </p:nvSpPr>
        <p:spPr>
          <a:xfrm>
            <a:off x="12107037" y="-5124"/>
            <a:ext cx="1462296" cy="736748"/>
          </a:xfrm>
          <a:prstGeom prst="rect">
            <a:avLst/>
          </a:prstGeom>
          <a:blipFill>
            <a:blip r:embed="rId4" cstate="print"/>
            <a:stretch>
              <a:fillRect/>
            </a:stretch>
          </a:blipFill>
        </p:spPr>
        <p:txBody>
          <a:bodyPr wrap="square" lIns="0" tIns="0" rIns="0" bIns="0" rtlCol="0"/>
          <a:lstStyle/>
          <a:p>
            <a:endParaRPr/>
          </a:p>
        </p:txBody>
      </p:sp>
      <p:sp>
        <p:nvSpPr>
          <p:cNvPr id="17" name="Título 16">
            <a:extLst>
              <a:ext uri="{FF2B5EF4-FFF2-40B4-BE49-F238E27FC236}">
                <a16:creationId xmlns:a16="http://schemas.microsoft.com/office/drawing/2014/main" id="{2550CEE9-6924-A2CF-888F-B0C78CEE33EB}"/>
              </a:ext>
            </a:extLst>
          </p:cNvPr>
          <p:cNvSpPr>
            <a:spLocks noGrp="1"/>
          </p:cNvSpPr>
          <p:nvPr>
            <p:ph type="title"/>
          </p:nvPr>
        </p:nvSpPr>
        <p:spPr>
          <a:xfrm>
            <a:off x="1270000" y="2312700"/>
            <a:ext cx="11629571" cy="3905685"/>
          </a:xfrm>
        </p:spPr>
        <p:txBody>
          <a:bodyPr/>
          <a:lstStyle/>
          <a:p>
            <a:pPr marL="12700" marR="17780">
              <a:lnSpc>
                <a:spcPct val="115500"/>
              </a:lnSpc>
              <a:spcBef>
                <a:spcPts val="140"/>
              </a:spcBef>
            </a:pPr>
            <a:r>
              <a:rPr lang="es-CR" sz="2000" b="1" kern="1200" spc="-5" dirty="0">
                <a:latin typeface="Carlito"/>
                <a:ea typeface="+mn-ea"/>
                <a:cs typeface="+mn-cs"/>
              </a:rPr>
              <a:t>Dosificador universal con agitador magnético:  </a:t>
            </a:r>
            <a:r>
              <a:rPr lang="es-CR" sz="2000" kern="1200" spc="-5" dirty="0">
                <a:latin typeface="Carlito"/>
                <a:ea typeface="+mn-ea"/>
                <a:cs typeface="+mn-cs"/>
              </a:rPr>
              <a:t>La necesidad de contar con un dosificador  universal se sustenta en las siguientes razones:</a:t>
            </a:r>
            <a:br>
              <a:rPr lang="es-CR" sz="2000" kern="1200" spc="-5" dirty="0">
                <a:latin typeface="Carlito"/>
                <a:ea typeface="+mn-ea"/>
                <a:cs typeface="+mn-cs"/>
              </a:rPr>
            </a:br>
            <a:r>
              <a:rPr lang="es-CR" sz="2000" kern="1200" spc="-5" dirty="0">
                <a:latin typeface="Carlito"/>
                <a:ea typeface="+mn-ea"/>
                <a:cs typeface="+mn-cs"/>
              </a:rPr>
              <a:t>Equipo necesario en pruebas in vitro  donde se  evalúa el  efecto de diferentes	sustancias sobre el  crecimiento de organismos como hongos, en las que se requiere sencillez, precisión y rapidez.</a:t>
            </a:r>
            <a:br>
              <a:rPr lang="es-CR" sz="2000" kern="1200" spc="-5" dirty="0">
                <a:latin typeface="Carlito"/>
                <a:ea typeface="+mn-ea"/>
                <a:cs typeface="+mn-cs"/>
              </a:rPr>
            </a:br>
            <a:r>
              <a:rPr lang="es-CR" sz="2000" kern="1200" spc="-5" dirty="0">
                <a:latin typeface="Carlito"/>
                <a:ea typeface="+mn-ea"/>
                <a:cs typeface="+mn-cs"/>
              </a:rPr>
              <a:t>El equipo permite la titulación para determinar acidez en frutas y vegetales de una manera fácil y  confiable.</a:t>
            </a:r>
            <a:br>
              <a:rPr lang="es-CR" sz="2000" kern="1200" spc="-5" dirty="0">
                <a:latin typeface="Carlito"/>
                <a:ea typeface="+mn-ea"/>
                <a:cs typeface="+mn-cs"/>
              </a:rPr>
            </a:br>
            <a:r>
              <a:rPr lang="es-CR" sz="2000" kern="1200" spc="-5" dirty="0">
                <a:latin typeface="Carlito"/>
                <a:ea typeface="+mn-ea"/>
                <a:cs typeface="+mn-cs"/>
              </a:rPr>
              <a:t>Favorece la preparación simple de soluciones  estándar de concentraciones definidas y la  dosificación de volúmenes precisos de líquidos.</a:t>
            </a:r>
            <a:br>
              <a:rPr lang="es-CR" sz="2000" kern="1200" spc="-5" dirty="0">
                <a:latin typeface="Carlito"/>
                <a:ea typeface="+mn-ea"/>
                <a:cs typeface="+mn-cs"/>
              </a:rPr>
            </a:br>
            <a:r>
              <a:rPr lang="es-CR" sz="2000" kern="1200" spc="-5" dirty="0">
                <a:latin typeface="Carlito"/>
                <a:ea typeface="+mn-ea"/>
                <a:cs typeface="+mn-cs"/>
              </a:rPr>
              <a:t>El equipo se empleará tanto en patología como en fisiología </a:t>
            </a:r>
            <a:r>
              <a:rPr lang="es-CR" sz="2000" kern="1200" spc="-5" dirty="0" err="1">
                <a:latin typeface="Carlito"/>
                <a:ea typeface="+mn-ea"/>
                <a:cs typeface="+mn-cs"/>
              </a:rPr>
              <a:t>pos</a:t>
            </a:r>
            <a:r>
              <a:rPr lang="es-CR" sz="2000" kern="1200" spc="-5" dirty="0">
                <a:latin typeface="Carlito"/>
                <a:ea typeface="+mn-ea"/>
                <a:cs typeface="+mn-cs"/>
              </a:rPr>
              <a:t>-cosecha y apoya trabajos de  investigación, tesis, y docencia de diversos  cursos. El equipo tendrá uso para procedimientos  generales en el laboratorio en las   Áreas de patología, fisiología, bioquímica y análisis de calidad  general </a:t>
            </a:r>
            <a:r>
              <a:rPr lang="es-CR" sz="2000" kern="1200" spc="-5" dirty="0" err="1">
                <a:latin typeface="Carlito"/>
                <a:ea typeface="+mn-ea"/>
                <a:cs typeface="+mn-cs"/>
              </a:rPr>
              <a:t>poscosecha</a:t>
            </a:r>
            <a:r>
              <a:rPr lang="es-CR" sz="2000" kern="1200" spc="-5" dirty="0">
                <a:latin typeface="Carlito"/>
                <a:ea typeface="+mn-ea"/>
                <a:cs typeface="+mn-cs"/>
              </a:rPr>
              <a:t>.</a:t>
            </a:r>
            <a:br>
              <a:rPr lang="es-CR" sz="2000" kern="1200" spc="-5" dirty="0">
                <a:latin typeface="Carlito"/>
                <a:ea typeface="+mn-ea"/>
                <a:cs typeface="+mn-cs"/>
              </a:rPr>
            </a:br>
            <a:endParaRPr lang="es-CR" sz="2000" kern="1200" spc="-5" dirty="0">
              <a:latin typeface="Carlito"/>
              <a:ea typeface="+mn-ea"/>
              <a:cs typeface="+mn-cs"/>
            </a:endParaRPr>
          </a:p>
        </p:txBody>
      </p:sp>
      <p:sp>
        <p:nvSpPr>
          <p:cNvPr id="4" name="object 2">
            <a:extLst>
              <a:ext uri="{FF2B5EF4-FFF2-40B4-BE49-F238E27FC236}">
                <a16:creationId xmlns:a16="http://schemas.microsoft.com/office/drawing/2014/main" id="{CA3738CC-AD34-5302-A4B0-A1D4121C6FAF}"/>
              </a:ext>
            </a:extLst>
          </p:cNvPr>
          <p:cNvSpPr/>
          <p:nvPr/>
        </p:nvSpPr>
        <p:spPr>
          <a:xfrm>
            <a:off x="1196974" y="2205914"/>
            <a:ext cx="3968750" cy="0"/>
          </a:xfrm>
          <a:custGeom>
            <a:avLst/>
            <a:gdLst/>
            <a:ahLst/>
            <a:cxnLst/>
            <a:rect l="l" t="t" r="r" b="b"/>
            <a:pathLst>
              <a:path w="3968750">
                <a:moveTo>
                  <a:pt x="0" y="0"/>
                </a:moveTo>
                <a:lnTo>
                  <a:pt x="3968692" y="0"/>
                </a:lnTo>
              </a:path>
            </a:pathLst>
          </a:custGeom>
          <a:ln w="9524">
            <a:solidFill>
              <a:srgbClr val="FFFFFF"/>
            </a:solidFill>
          </a:ln>
        </p:spPr>
        <p:txBody>
          <a:bodyPr wrap="square" lIns="0" tIns="0" rIns="0" bIns="0" rtlCol="0"/>
          <a:lstStyle/>
          <a:p>
            <a:endParaRPr/>
          </a:p>
        </p:txBody>
      </p:sp>
      <p:sp>
        <p:nvSpPr>
          <p:cNvPr id="9" name="object 6">
            <a:extLst>
              <a:ext uri="{FF2B5EF4-FFF2-40B4-BE49-F238E27FC236}">
                <a16:creationId xmlns:a16="http://schemas.microsoft.com/office/drawing/2014/main" id="{38A250C0-2920-D412-F4DD-49E9E69E6E3A}"/>
              </a:ext>
            </a:extLst>
          </p:cNvPr>
          <p:cNvSpPr txBox="1">
            <a:spLocks/>
          </p:cNvSpPr>
          <p:nvPr/>
        </p:nvSpPr>
        <p:spPr>
          <a:xfrm>
            <a:off x="1270000" y="1600200"/>
            <a:ext cx="6629400" cy="482600"/>
          </a:xfrm>
          <a:prstGeom prst="rect">
            <a:avLst/>
          </a:prstGeom>
        </p:spPr>
        <p:txBody>
          <a:bodyPr vert="horz" wrap="square" lIns="0" tIns="12700" rIns="0" bIns="0" rtlCol="0">
            <a:spAutoFit/>
          </a:bodyPr>
          <a:lstStyle>
            <a:lvl1pPr>
              <a:defRPr sz="1800" b="0" i="0">
                <a:solidFill>
                  <a:schemeClr val="tx1"/>
                </a:solidFill>
                <a:latin typeface="Times New Roman"/>
                <a:ea typeface="+mj-ea"/>
                <a:cs typeface="Times New Roman"/>
              </a:defRPr>
            </a:lvl1pPr>
          </a:lstStyle>
          <a:p>
            <a:pPr marL="12700">
              <a:spcBef>
                <a:spcPts val="100"/>
              </a:spcBef>
            </a:pPr>
            <a:r>
              <a:rPr lang="es-CR" sz="3000" b="1" kern="0" dirty="0">
                <a:latin typeface="Times New Roman" panose="02020603050405020304" pitchFamily="18" charset="0"/>
                <a:cs typeface="Times New Roman" panose="02020603050405020304" pitchFamily="18" charset="0"/>
              </a:rPr>
              <a:t>Ejemplos</a:t>
            </a:r>
          </a:p>
        </p:txBody>
      </p:sp>
    </p:spTree>
    <p:extLst>
      <p:ext uri="{BB962C8B-B14F-4D97-AF65-F5344CB8AC3E}">
        <p14:creationId xmlns:p14="http://schemas.microsoft.com/office/powerpoint/2010/main" val="280699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object 2">
            <a:extLst>
              <a:ext uri="{FF2B5EF4-FFF2-40B4-BE49-F238E27FC236}">
                <a16:creationId xmlns:a16="http://schemas.microsoft.com/office/drawing/2014/main" id="{117FBDD4-29FE-5CE4-96CE-7FB34CFAABF5}"/>
              </a:ext>
            </a:extLst>
          </p:cNvPr>
          <p:cNvGrpSpPr/>
          <p:nvPr/>
        </p:nvGrpSpPr>
        <p:grpSpPr>
          <a:xfrm>
            <a:off x="-27112" y="0"/>
            <a:ext cx="13844712" cy="859465"/>
            <a:chOff x="-5080" y="0"/>
            <a:chExt cx="12204700" cy="624840"/>
          </a:xfrm>
        </p:grpSpPr>
        <p:sp>
          <p:nvSpPr>
            <p:cNvPr id="40" name="object 3">
              <a:extLst>
                <a:ext uri="{FF2B5EF4-FFF2-40B4-BE49-F238E27FC236}">
                  <a16:creationId xmlns:a16="http://schemas.microsoft.com/office/drawing/2014/main" id="{936550D1-15D6-4B9A-D8D8-57FB68795852}"/>
                </a:ext>
              </a:extLst>
            </p:cNvPr>
            <p:cNvSpPr/>
            <p:nvPr/>
          </p:nvSpPr>
          <p:spPr>
            <a:xfrm>
              <a:off x="1269" y="1269"/>
              <a:ext cx="12192000" cy="612140"/>
            </a:xfrm>
            <a:custGeom>
              <a:avLst/>
              <a:gdLst/>
              <a:ahLst/>
              <a:cxnLst/>
              <a:rect l="l" t="t" r="r" b="b"/>
              <a:pathLst>
                <a:path w="12192000" h="612140">
                  <a:moveTo>
                    <a:pt x="12192000" y="0"/>
                  </a:moveTo>
                  <a:lnTo>
                    <a:pt x="0" y="0"/>
                  </a:lnTo>
                  <a:lnTo>
                    <a:pt x="0" y="612139"/>
                  </a:lnTo>
                  <a:lnTo>
                    <a:pt x="12192000" y="612139"/>
                  </a:lnTo>
                  <a:lnTo>
                    <a:pt x="12192000" y="0"/>
                  </a:lnTo>
                  <a:close/>
                </a:path>
              </a:pathLst>
            </a:custGeom>
            <a:solidFill>
              <a:srgbClr val="00C0F3"/>
            </a:solidFill>
          </p:spPr>
          <p:txBody>
            <a:bodyPr wrap="square" lIns="0" tIns="0" rIns="0" bIns="0" rtlCol="0"/>
            <a:lstStyle/>
            <a:p>
              <a:endParaRPr dirty="0"/>
            </a:p>
          </p:txBody>
        </p:sp>
        <p:sp>
          <p:nvSpPr>
            <p:cNvPr id="41" name="object 4">
              <a:extLst>
                <a:ext uri="{FF2B5EF4-FFF2-40B4-BE49-F238E27FC236}">
                  <a16:creationId xmlns:a16="http://schemas.microsoft.com/office/drawing/2014/main" id="{B113B28D-1EB6-D668-2D13-089C0BA0CFE0}"/>
                </a:ext>
              </a:extLst>
            </p:cNvPr>
            <p:cNvSpPr/>
            <p:nvPr/>
          </p:nvSpPr>
          <p:spPr>
            <a:xfrm>
              <a:off x="1269" y="1269"/>
              <a:ext cx="12192000" cy="612140"/>
            </a:xfrm>
            <a:custGeom>
              <a:avLst/>
              <a:gdLst/>
              <a:ahLst/>
              <a:cxnLst/>
              <a:rect l="l" t="t" r="r" b="b"/>
              <a:pathLst>
                <a:path w="12192000" h="612140">
                  <a:moveTo>
                    <a:pt x="0" y="612139"/>
                  </a:moveTo>
                  <a:lnTo>
                    <a:pt x="12192000" y="612139"/>
                  </a:lnTo>
                  <a:lnTo>
                    <a:pt x="12192000" y="0"/>
                  </a:lnTo>
                  <a:lnTo>
                    <a:pt x="0" y="0"/>
                  </a:lnTo>
                  <a:lnTo>
                    <a:pt x="0" y="612139"/>
                  </a:lnTo>
                  <a:close/>
                </a:path>
              </a:pathLst>
            </a:custGeom>
            <a:ln w="12700">
              <a:solidFill>
                <a:srgbClr val="5C7A88"/>
              </a:solidFill>
            </a:ln>
          </p:spPr>
          <p:txBody>
            <a:bodyPr wrap="square" lIns="0" tIns="0" rIns="0" bIns="0" rtlCol="0"/>
            <a:lstStyle/>
            <a:p>
              <a:endParaRPr/>
            </a:p>
          </p:txBody>
        </p:sp>
      </p:grpSp>
      <p:pic>
        <p:nvPicPr>
          <p:cNvPr id="42" name="Imagen 41" descr="Forma&#10;&#10;Descripción generada automáticamente con confianza media">
            <a:extLst>
              <a:ext uri="{FF2B5EF4-FFF2-40B4-BE49-F238E27FC236}">
                <a16:creationId xmlns:a16="http://schemas.microsoft.com/office/drawing/2014/main" id="{C8BD37A1-A1F2-1E73-BF7A-1D7D91A6B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88" y="-20702"/>
            <a:ext cx="4315611" cy="859465"/>
          </a:xfrm>
          <a:prstGeom prst="rect">
            <a:avLst/>
          </a:prstGeom>
        </p:spPr>
      </p:pic>
      <p:sp>
        <p:nvSpPr>
          <p:cNvPr id="3" name="object 4">
            <a:extLst>
              <a:ext uri="{FF2B5EF4-FFF2-40B4-BE49-F238E27FC236}">
                <a16:creationId xmlns:a16="http://schemas.microsoft.com/office/drawing/2014/main" id="{2E7BAD78-4AEF-CE6F-F4D3-AC777E29CBD7}"/>
              </a:ext>
            </a:extLst>
          </p:cNvPr>
          <p:cNvSpPr/>
          <p:nvPr/>
        </p:nvSpPr>
        <p:spPr>
          <a:xfrm>
            <a:off x="10047215" y="42090"/>
            <a:ext cx="1522615" cy="761307"/>
          </a:xfrm>
          <a:prstGeom prst="rect">
            <a:avLst/>
          </a:prstGeom>
          <a:blipFill>
            <a:blip r:embed="rId3" cstate="print"/>
            <a:stretch>
              <a:fillRect/>
            </a:stretch>
          </a:blipFill>
        </p:spPr>
        <p:txBody>
          <a:bodyPr wrap="square" lIns="0" tIns="0" rIns="0" bIns="0" rtlCol="0"/>
          <a:lstStyle/>
          <a:p>
            <a:endParaRPr/>
          </a:p>
        </p:txBody>
      </p:sp>
      <p:sp>
        <p:nvSpPr>
          <p:cNvPr id="2" name="object 14">
            <a:extLst>
              <a:ext uri="{FF2B5EF4-FFF2-40B4-BE49-F238E27FC236}">
                <a16:creationId xmlns:a16="http://schemas.microsoft.com/office/drawing/2014/main" id="{360DAD0F-B739-FCF2-962A-C03220D66E89}"/>
              </a:ext>
            </a:extLst>
          </p:cNvPr>
          <p:cNvSpPr/>
          <p:nvPr/>
        </p:nvSpPr>
        <p:spPr>
          <a:xfrm>
            <a:off x="12107037" y="-5124"/>
            <a:ext cx="1462296" cy="736748"/>
          </a:xfrm>
          <a:prstGeom prst="rect">
            <a:avLst/>
          </a:prstGeom>
          <a:blipFill>
            <a:blip r:embed="rId4" cstate="print"/>
            <a:stretch>
              <a:fillRect/>
            </a:stretch>
          </a:blipFill>
        </p:spPr>
        <p:txBody>
          <a:bodyPr wrap="square" lIns="0" tIns="0" rIns="0" bIns="0" rtlCol="0"/>
          <a:lstStyle/>
          <a:p>
            <a:endParaRPr/>
          </a:p>
        </p:txBody>
      </p:sp>
      <p:sp>
        <p:nvSpPr>
          <p:cNvPr id="17" name="Título 16">
            <a:extLst>
              <a:ext uri="{FF2B5EF4-FFF2-40B4-BE49-F238E27FC236}">
                <a16:creationId xmlns:a16="http://schemas.microsoft.com/office/drawing/2014/main" id="{2550CEE9-6924-A2CF-888F-B0C78CEE33EB}"/>
              </a:ext>
            </a:extLst>
          </p:cNvPr>
          <p:cNvSpPr>
            <a:spLocks noGrp="1"/>
          </p:cNvSpPr>
          <p:nvPr>
            <p:ph type="title"/>
          </p:nvPr>
        </p:nvSpPr>
        <p:spPr>
          <a:xfrm>
            <a:off x="1270000" y="2312700"/>
            <a:ext cx="11629571" cy="4924425"/>
          </a:xfrm>
        </p:spPr>
        <p:txBody>
          <a:bodyPr/>
          <a:lstStyle/>
          <a:p>
            <a:r>
              <a:rPr lang="es-CR" sz="2000" b="1" kern="1200" spc="-5" dirty="0">
                <a:latin typeface="Carlito"/>
                <a:ea typeface="+mn-ea"/>
                <a:cs typeface="+mn-cs"/>
              </a:rPr>
              <a:t>Computadora de Escritorio:</a:t>
            </a:r>
            <a:r>
              <a:rPr lang="es-CR" sz="2000" kern="1200" spc="-5" dirty="0">
                <a:latin typeface="Carlito"/>
                <a:ea typeface="+mn-ea"/>
                <a:cs typeface="+mn-cs"/>
              </a:rPr>
              <a:t> (18)Estándar vigente por parte del Centro de Informática : La Facultad realizó un plan de renovación de equipo y  requiere sustituir paulatinamente parte de las computadoras existentes en el Laboratorio  de cómputo que tiene en total 30 equipos y se deben sustituir al menos 12 o 15, las Oficinas Administrativas tienen 6,  debe renovar al menos 3, ya que según valoración realizada por la  Unidad de Servicios Informáticos de la Facultad se deben cambiar debido a que por obsolescencia no corren actualizaciones.</a:t>
            </a:r>
            <a:br>
              <a:rPr lang="es-CR" sz="2000" kern="1200" spc="-5" dirty="0">
                <a:latin typeface="Carlito"/>
                <a:ea typeface="+mn-ea"/>
                <a:cs typeface="+mn-cs"/>
              </a:rPr>
            </a:br>
            <a:br>
              <a:rPr lang="es-CR" sz="2000" kern="1200" spc="-5" dirty="0">
                <a:latin typeface="Carlito"/>
                <a:ea typeface="+mn-ea"/>
                <a:cs typeface="+mn-cs"/>
              </a:rPr>
            </a:br>
            <a:r>
              <a:rPr lang="es-CR" sz="2000" b="1" kern="1200" spc="-5" dirty="0">
                <a:latin typeface="Carlito"/>
                <a:ea typeface="+mn-ea"/>
                <a:cs typeface="+mn-cs"/>
              </a:rPr>
              <a:t>Computadora portátil estándar: (30</a:t>
            </a:r>
            <a:r>
              <a:rPr lang="es-CR" sz="2000" kern="1200" spc="-5" dirty="0">
                <a:latin typeface="Carlito"/>
                <a:ea typeface="+mn-ea"/>
                <a:cs typeface="+mn-cs"/>
              </a:rPr>
              <a:t>) La escuela cuenta con un laboratorio móvil de 25 computadoras, se requiere renovar 5 equipos, pero por la demanda de cursos tecnológicos se requiere un laboratorio adicional el cual se llevaría al aula de clase por el personal encargado, el equipo también es usado por los docentes.</a:t>
            </a:r>
            <a:br>
              <a:rPr lang="es-CR" sz="2000" kern="1200" spc="-5" dirty="0">
                <a:latin typeface="Carlito"/>
                <a:ea typeface="+mn-ea"/>
                <a:cs typeface="+mn-cs"/>
              </a:rPr>
            </a:br>
            <a:br>
              <a:rPr lang="es-CR" sz="2000" kern="1200" spc="-5" dirty="0">
                <a:latin typeface="Carlito"/>
                <a:ea typeface="+mn-ea"/>
                <a:cs typeface="+mn-cs"/>
              </a:rPr>
            </a:br>
            <a:r>
              <a:rPr lang="es-CR" sz="2000" b="1" kern="1200" spc="-5" dirty="0">
                <a:latin typeface="Carlito"/>
                <a:ea typeface="+mn-ea"/>
                <a:cs typeface="+mn-cs"/>
              </a:rPr>
              <a:t>Computadora de Escritorio Científica: </a:t>
            </a:r>
            <a:r>
              <a:rPr lang="es-CR" sz="2000" kern="1200" spc="-5" dirty="0">
                <a:latin typeface="Carlito"/>
                <a:ea typeface="+mn-ea"/>
                <a:cs typeface="+mn-cs"/>
              </a:rPr>
              <a:t>Actualmente el Centro de Investigación está realizando gran cantidad de análisis biológicos con herramientas bioinformáticas. Estos análisis contemplan un gran volumen de datos que implica un requerimiento de equipo científico que las computadoras de uso general no son capaces de realizar análisis de esta naturaleza, es por esta razón la solicitud de 1 equipo científico.</a:t>
            </a:r>
            <a:br>
              <a:rPr lang="es-CR" sz="2000" kern="1200" spc="-5" dirty="0">
                <a:latin typeface="Carlito"/>
                <a:ea typeface="+mn-ea"/>
                <a:cs typeface="+mn-cs"/>
              </a:rPr>
            </a:br>
            <a:br>
              <a:rPr lang="es-CR" sz="2000" kern="1200" spc="-5" dirty="0">
                <a:latin typeface="Carlito"/>
                <a:ea typeface="+mn-ea"/>
                <a:cs typeface="+mn-cs"/>
              </a:rPr>
            </a:br>
            <a:endParaRPr lang="es-CR" sz="2000" kern="1200" spc="-5" dirty="0">
              <a:latin typeface="Carlito"/>
              <a:ea typeface="+mn-ea"/>
              <a:cs typeface="+mn-cs"/>
            </a:endParaRPr>
          </a:p>
        </p:txBody>
      </p:sp>
      <p:sp>
        <p:nvSpPr>
          <p:cNvPr id="4" name="object 2">
            <a:extLst>
              <a:ext uri="{FF2B5EF4-FFF2-40B4-BE49-F238E27FC236}">
                <a16:creationId xmlns:a16="http://schemas.microsoft.com/office/drawing/2014/main" id="{CA3738CC-AD34-5302-A4B0-A1D4121C6FAF}"/>
              </a:ext>
            </a:extLst>
          </p:cNvPr>
          <p:cNvSpPr/>
          <p:nvPr/>
        </p:nvSpPr>
        <p:spPr>
          <a:xfrm>
            <a:off x="1196974" y="2205914"/>
            <a:ext cx="3968750" cy="0"/>
          </a:xfrm>
          <a:custGeom>
            <a:avLst/>
            <a:gdLst/>
            <a:ahLst/>
            <a:cxnLst/>
            <a:rect l="l" t="t" r="r" b="b"/>
            <a:pathLst>
              <a:path w="3968750">
                <a:moveTo>
                  <a:pt x="0" y="0"/>
                </a:moveTo>
                <a:lnTo>
                  <a:pt x="3968692" y="0"/>
                </a:lnTo>
              </a:path>
            </a:pathLst>
          </a:custGeom>
          <a:ln w="9524">
            <a:solidFill>
              <a:srgbClr val="FFFFFF"/>
            </a:solidFill>
          </a:ln>
        </p:spPr>
        <p:txBody>
          <a:bodyPr wrap="square" lIns="0" tIns="0" rIns="0" bIns="0" rtlCol="0"/>
          <a:lstStyle/>
          <a:p>
            <a:endParaRPr/>
          </a:p>
        </p:txBody>
      </p:sp>
      <p:sp>
        <p:nvSpPr>
          <p:cNvPr id="9" name="object 6">
            <a:extLst>
              <a:ext uri="{FF2B5EF4-FFF2-40B4-BE49-F238E27FC236}">
                <a16:creationId xmlns:a16="http://schemas.microsoft.com/office/drawing/2014/main" id="{38A250C0-2920-D412-F4DD-49E9E69E6E3A}"/>
              </a:ext>
            </a:extLst>
          </p:cNvPr>
          <p:cNvSpPr txBox="1">
            <a:spLocks/>
          </p:cNvSpPr>
          <p:nvPr/>
        </p:nvSpPr>
        <p:spPr>
          <a:xfrm>
            <a:off x="1270000" y="1600200"/>
            <a:ext cx="6629400" cy="482600"/>
          </a:xfrm>
          <a:prstGeom prst="rect">
            <a:avLst/>
          </a:prstGeom>
        </p:spPr>
        <p:txBody>
          <a:bodyPr vert="horz" wrap="square" lIns="0" tIns="12700" rIns="0" bIns="0" rtlCol="0">
            <a:spAutoFit/>
          </a:bodyPr>
          <a:lstStyle>
            <a:lvl1pPr>
              <a:defRPr sz="1800" b="0" i="0">
                <a:solidFill>
                  <a:schemeClr val="tx1"/>
                </a:solidFill>
                <a:latin typeface="Times New Roman"/>
                <a:ea typeface="+mj-ea"/>
                <a:cs typeface="Times New Roman"/>
              </a:defRPr>
            </a:lvl1pPr>
          </a:lstStyle>
          <a:p>
            <a:pPr marL="12700">
              <a:spcBef>
                <a:spcPts val="100"/>
              </a:spcBef>
            </a:pPr>
            <a:r>
              <a:rPr lang="es-CR" sz="3000" b="1" kern="0" dirty="0">
                <a:latin typeface="Times New Roman" panose="02020603050405020304" pitchFamily="18" charset="0"/>
                <a:cs typeface="Times New Roman" panose="02020603050405020304" pitchFamily="18" charset="0"/>
              </a:rPr>
              <a:t>Ejemplos</a:t>
            </a:r>
          </a:p>
        </p:txBody>
      </p:sp>
    </p:spTree>
    <p:extLst>
      <p:ext uri="{BB962C8B-B14F-4D97-AF65-F5344CB8AC3E}">
        <p14:creationId xmlns:p14="http://schemas.microsoft.com/office/powerpoint/2010/main" val="74448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object 2">
            <a:extLst>
              <a:ext uri="{FF2B5EF4-FFF2-40B4-BE49-F238E27FC236}">
                <a16:creationId xmlns:a16="http://schemas.microsoft.com/office/drawing/2014/main" id="{117FBDD4-29FE-5CE4-96CE-7FB34CFAABF5}"/>
              </a:ext>
            </a:extLst>
          </p:cNvPr>
          <p:cNvGrpSpPr/>
          <p:nvPr/>
        </p:nvGrpSpPr>
        <p:grpSpPr>
          <a:xfrm>
            <a:off x="-27112" y="0"/>
            <a:ext cx="13844712" cy="859465"/>
            <a:chOff x="-5080" y="0"/>
            <a:chExt cx="12204700" cy="624840"/>
          </a:xfrm>
        </p:grpSpPr>
        <p:sp>
          <p:nvSpPr>
            <p:cNvPr id="40" name="object 3">
              <a:extLst>
                <a:ext uri="{FF2B5EF4-FFF2-40B4-BE49-F238E27FC236}">
                  <a16:creationId xmlns:a16="http://schemas.microsoft.com/office/drawing/2014/main" id="{936550D1-15D6-4B9A-D8D8-57FB68795852}"/>
                </a:ext>
              </a:extLst>
            </p:cNvPr>
            <p:cNvSpPr/>
            <p:nvPr/>
          </p:nvSpPr>
          <p:spPr>
            <a:xfrm>
              <a:off x="1269" y="1269"/>
              <a:ext cx="12192000" cy="612140"/>
            </a:xfrm>
            <a:custGeom>
              <a:avLst/>
              <a:gdLst/>
              <a:ahLst/>
              <a:cxnLst/>
              <a:rect l="l" t="t" r="r" b="b"/>
              <a:pathLst>
                <a:path w="12192000" h="612140">
                  <a:moveTo>
                    <a:pt x="12192000" y="0"/>
                  </a:moveTo>
                  <a:lnTo>
                    <a:pt x="0" y="0"/>
                  </a:lnTo>
                  <a:lnTo>
                    <a:pt x="0" y="612139"/>
                  </a:lnTo>
                  <a:lnTo>
                    <a:pt x="12192000" y="612139"/>
                  </a:lnTo>
                  <a:lnTo>
                    <a:pt x="12192000" y="0"/>
                  </a:lnTo>
                  <a:close/>
                </a:path>
              </a:pathLst>
            </a:custGeom>
            <a:solidFill>
              <a:srgbClr val="00C0F3"/>
            </a:solidFill>
          </p:spPr>
          <p:txBody>
            <a:bodyPr wrap="square" lIns="0" tIns="0" rIns="0" bIns="0" rtlCol="0"/>
            <a:lstStyle/>
            <a:p>
              <a:endParaRPr dirty="0"/>
            </a:p>
          </p:txBody>
        </p:sp>
        <p:sp>
          <p:nvSpPr>
            <p:cNvPr id="41" name="object 4">
              <a:extLst>
                <a:ext uri="{FF2B5EF4-FFF2-40B4-BE49-F238E27FC236}">
                  <a16:creationId xmlns:a16="http://schemas.microsoft.com/office/drawing/2014/main" id="{B113B28D-1EB6-D668-2D13-089C0BA0CFE0}"/>
                </a:ext>
              </a:extLst>
            </p:cNvPr>
            <p:cNvSpPr/>
            <p:nvPr/>
          </p:nvSpPr>
          <p:spPr>
            <a:xfrm>
              <a:off x="1269" y="1269"/>
              <a:ext cx="12192000" cy="612140"/>
            </a:xfrm>
            <a:custGeom>
              <a:avLst/>
              <a:gdLst/>
              <a:ahLst/>
              <a:cxnLst/>
              <a:rect l="l" t="t" r="r" b="b"/>
              <a:pathLst>
                <a:path w="12192000" h="612140">
                  <a:moveTo>
                    <a:pt x="0" y="612139"/>
                  </a:moveTo>
                  <a:lnTo>
                    <a:pt x="12192000" y="612139"/>
                  </a:lnTo>
                  <a:lnTo>
                    <a:pt x="12192000" y="0"/>
                  </a:lnTo>
                  <a:lnTo>
                    <a:pt x="0" y="0"/>
                  </a:lnTo>
                  <a:lnTo>
                    <a:pt x="0" y="612139"/>
                  </a:lnTo>
                  <a:close/>
                </a:path>
              </a:pathLst>
            </a:custGeom>
            <a:ln w="12700">
              <a:solidFill>
                <a:srgbClr val="5C7A88"/>
              </a:solidFill>
            </a:ln>
          </p:spPr>
          <p:txBody>
            <a:bodyPr wrap="square" lIns="0" tIns="0" rIns="0" bIns="0" rtlCol="0"/>
            <a:lstStyle/>
            <a:p>
              <a:endParaRPr/>
            </a:p>
          </p:txBody>
        </p:sp>
      </p:grpSp>
      <p:pic>
        <p:nvPicPr>
          <p:cNvPr id="42" name="Imagen 41" descr="Forma&#10;&#10;Descripción generada automáticamente con confianza media">
            <a:extLst>
              <a:ext uri="{FF2B5EF4-FFF2-40B4-BE49-F238E27FC236}">
                <a16:creationId xmlns:a16="http://schemas.microsoft.com/office/drawing/2014/main" id="{C8BD37A1-A1F2-1E73-BF7A-1D7D91A6B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88" y="-20702"/>
            <a:ext cx="4315611" cy="859465"/>
          </a:xfrm>
          <a:prstGeom prst="rect">
            <a:avLst/>
          </a:prstGeom>
        </p:spPr>
      </p:pic>
      <p:sp>
        <p:nvSpPr>
          <p:cNvPr id="3" name="object 4">
            <a:extLst>
              <a:ext uri="{FF2B5EF4-FFF2-40B4-BE49-F238E27FC236}">
                <a16:creationId xmlns:a16="http://schemas.microsoft.com/office/drawing/2014/main" id="{2E7BAD78-4AEF-CE6F-F4D3-AC777E29CBD7}"/>
              </a:ext>
            </a:extLst>
          </p:cNvPr>
          <p:cNvSpPr/>
          <p:nvPr/>
        </p:nvSpPr>
        <p:spPr>
          <a:xfrm>
            <a:off x="10047215" y="42090"/>
            <a:ext cx="1522615" cy="761307"/>
          </a:xfrm>
          <a:prstGeom prst="rect">
            <a:avLst/>
          </a:prstGeom>
          <a:blipFill>
            <a:blip r:embed="rId3" cstate="print"/>
            <a:stretch>
              <a:fillRect/>
            </a:stretch>
          </a:blipFill>
        </p:spPr>
        <p:txBody>
          <a:bodyPr wrap="square" lIns="0" tIns="0" rIns="0" bIns="0" rtlCol="0"/>
          <a:lstStyle/>
          <a:p>
            <a:endParaRPr/>
          </a:p>
        </p:txBody>
      </p:sp>
      <p:sp>
        <p:nvSpPr>
          <p:cNvPr id="2" name="object 14">
            <a:extLst>
              <a:ext uri="{FF2B5EF4-FFF2-40B4-BE49-F238E27FC236}">
                <a16:creationId xmlns:a16="http://schemas.microsoft.com/office/drawing/2014/main" id="{360DAD0F-B739-FCF2-962A-C03220D66E89}"/>
              </a:ext>
            </a:extLst>
          </p:cNvPr>
          <p:cNvSpPr/>
          <p:nvPr/>
        </p:nvSpPr>
        <p:spPr>
          <a:xfrm>
            <a:off x="12107037" y="-5124"/>
            <a:ext cx="1462296" cy="736748"/>
          </a:xfrm>
          <a:prstGeom prst="rect">
            <a:avLst/>
          </a:prstGeom>
          <a:blipFill>
            <a:blip r:embed="rId4"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6D065105-827E-48F9-91B6-EC6CAFDAD2E3}"/>
              </a:ext>
            </a:extLst>
          </p:cNvPr>
          <p:cNvSpPr txBox="1"/>
          <p:nvPr/>
        </p:nvSpPr>
        <p:spPr>
          <a:xfrm>
            <a:off x="651593" y="3224987"/>
            <a:ext cx="2200615" cy="978794"/>
          </a:xfrm>
          <a:prstGeom prst="rect">
            <a:avLst/>
          </a:prstGeom>
        </p:spPr>
        <p:txBody>
          <a:bodyPr vert="horz" wrap="square" lIns="0" tIns="12065" rIns="0" bIns="0" rtlCol="0">
            <a:spAutoFit/>
          </a:bodyPr>
          <a:lstStyle/>
          <a:p>
            <a:pPr marL="12065" marR="5080" algn="ctr">
              <a:lnSpc>
                <a:spcPct val="101499"/>
              </a:lnSpc>
              <a:spcBef>
                <a:spcPts val="95"/>
              </a:spcBef>
            </a:pPr>
            <a:r>
              <a:rPr lang="es-ES" sz="3200" b="1" spc="15" dirty="0">
                <a:latin typeface="Times New Roman" panose="02020603050405020304" pitchFamily="18" charset="0"/>
                <a:cs typeface="Times New Roman" panose="02020603050405020304" pitchFamily="18" charset="0"/>
              </a:rPr>
              <a:t>Fechas importantes</a:t>
            </a:r>
            <a:endParaRPr sz="3200" dirty="0">
              <a:latin typeface="Times New Roman" panose="02020603050405020304" pitchFamily="18" charset="0"/>
              <a:cs typeface="Times New Roman" panose="02020603050405020304" pitchFamily="18" charset="0"/>
            </a:endParaRPr>
          </a:p>
        </p:txBody>
      </p:sp>
      <p:grpSp>
        <p:nvGrpSpPr>
          <p:cNvPr id="6" name="object 5">
            <a:extLst>
              <a:ext uri="{FF2B5EF4-FFF2-40B4-BE49-F238E27FC236}">
                <a16:creationId xmlns:a16="http://schemas.microsoft.com/office/drawing/2014/main" id="{8692506E-314A-F27E-C124-3A8CC0700CBE}"/>
              </a:ext>
            </a:extLst>
          </p:cNvPr>
          <p:cNvGrpSpPr/>
          <p:nvPr/>
        </p:nvGrpSpPr>
        <p:grpSpPr>
          <a:xfrm>
            <a:off x="3112151" y="1905000"/>
            <a:ext cx="2868696" cy="828753"/>
            <a:chOff x="3101339" y="2827020"/>
            <a:chExt cx="1330960" cy="670560"/>
          </a:xfrm>
        </p:grpSpPr>
        <p:sp>
          <p:nvSpPr>
            <p:cNvPr id="7" name="object 6">
              <a:extLst>
                <a:ext uri="{FF2B5EF4-FFF2-40B4-BE49-F238E27FC236}">
                  <a16:creationId xmlns:a16="http://schemas.microsoft.com/office/drawing/2014/main" id="{220D1103-42CA-AC2E-A67F-908918858872}"/>
                </a:ext>
              </a:extLst>
            </p:cNvPr>
            <p:cNvSpPr/>
            <p:nvPr/>
          </p:nvSpPr>
          <p:spPr>
            <a:xfrm>
              <a:off x="3105911" y="2831592"/>
              <a:ext cx="1320165" cy="660400"/>
            </a:xfrm>
            <a:custGeom>
              <a:avLst/>
              <a:gdLst/>
              <a:ahLst/>
              <a:cxnLst/>
              <a:rect l="l" t="t" r="r" b="b"/>
              <a:pathLst>
                <a:path w="1320164" h="660400">
                  <a:moveTo>
                    <a:pt x="1254252" y="659891"/>
                  </a:moveTo>
                  <a:lnTo>
                    <a:pt x="67056" y="659891"/>
                  </a:lnTo>
                  <a:lnTo>
                    <a:pt x="41147" y="654796"/>
                  </a:lnTo>
                  <a:lnTo>
                    <a:pt x="19811" y="640841"/>
                  </a:lnTo>
                  <a:lnTo>
                    <a:pt x="5333" y="620029"/>
                  </a:lnTo>
                  <a:lnTo>
                    <a:pt x="0" y="594359"/>
                  </a:lnTo>
                  <a:lnTo>
                    <a:pt x="0" y="67055"/>
                  </a:lnTo>
                  <a:lnTo>
                    <a:pt x="5334" y="41147"/>
                  </a:lnTo>
                  <a:lnTo>
                    <a:pt x="19812" y="19811"/>
                  </a:lnTo>
                  <a:lnTo>
                    <a:pt x="41148" y="5333"/>
                  </a:lnTo>
                  <a:lnTo>
                    <a:pt x="67056" y="0"/>
                  </a:lnTo>
                  <a:lnTo>
                    <a:pt x="1254252" y="0"/>
                  </a:lnTo>
                  <a:lnTo>
                    <a:pt x="1279921" y="5333"/>
                  </a:lnTo>
                  <a:lnTo>
                    <a:pt x="1300734" y="19811"/>
                  </a:lnTo>
                  <a:lnTo>
                    <a:pt x="1314688" y="41147"/>
                  </a:lnTo>
                  <a:lnTo>
                    <a:pt x="1319784" y="67055"/>
                  </a:lnTo>
                  <a:lnTo>
                    <a:pt x="1319784" y="594359"/>
                  </a:lnTo>
                  <a:lnTo>
                    <a:pt x="1314688" y="620029"/>
                  </a:lnTo>
                  <a:lnTo>
                    <a:pt x="1300734" y="640841"/>
                  </a:lnTo>
                  <a:lnTo>
                    <a:pt x="1279921" y="654796"/>
                  </a:lnTo>
                  <a:lnTo>
                    <a:pt x="1254252" y="659891"/>
                  </a:lnTo>
                  <a:close/>
                </a:path>
              </a:pathLst>
            </a:custGeom>
            <a:solidFill>
              <a:srgbClr val="FFDF69"/>
            </a:solidFill>
          </p:spPr>
          <p:txBody>
            <a:bodyPr wrap="square" lIns="0" tIns="0" rIns="0" bIns="0" rtlCol="0"/>
            <a:lstStyle/>
            <a:p>
              <a:endParaRPr/>
            </a:p>
          </p:txBody>
        </p:sp>
        <p:sp>
          <p:nvSpPr>
            <p:cNvPr id="8" name="object 7">
              <a:extLst>
                <a:ext uri="{FF2B5EF4-FFF2-40B4-BE49-F238E27FC236}">
                  <a16:creationId xmlns:a16="http://schemas.microsoft.com/office/drawing/2014/main" id="{FC00D64B-7B92-BC7E-22E1-DD33D4D8D930}"/>
                </a:ext>
              </a:extLst>
            </p:cNvPr>
            <p:cNvSpPr/>
            <p:nvPr/>
          </p:nvSpPr>
          <p:spPr>
            <a:xfrm>
              <a:off x="3101339" y="2827020"/>
              <a:ext cx="1330960" cy="670560"/>
            </a:xfrm>
            <a:custGeom>
              <a:avLst/>
              <a:gdLst/>
              <a:ahLst/>
              <a:cxnLst/>
              <a:rect l="l" t="t" r="r" b="b"/>
              <a:pathLst>
                <a:path w="1330960" h="670560">
                  <a:moveTo>
                    <a:pt x="1272540" y="669036"/>
                  </a:moveTo>
                  <a:lnTo>
                    <a:pt x="56388" y="669036"/>
                  </a:lnTo>
                  <a:lnTo>
                    <a:pt x="50292" y="667512"/>
                  </a:lnTo>
                  <a:lnTo>
                    <a:pt x="12192" y="638556"/>
                  </a:lnTo>
                  <a:lnTo>
                    <a:pt x="1524" y="612648"/>
                  </a:lnTo>
                  <a:lnTo>
                    <a:pt x="0" y="606552"/>
                  </a:lnTo>
                  <a:lnTo>
                    <a:pt x="0" y="64008"/>
                  </a:lnTo>
                  <a:lnTo>
                    <a:pt x="1524" y="56388"/>
                  </a:lnTo>
                  <a:lnTo>
                    <a:pt x="21336" y="21336"/>
                  </a:lnTo>
                  <a:lnTo>
                    <a:pt x="56388" y="1524"/>
                  </a:lnTo>
                  <a:lnTo>
                    <a:pt x="64008" y="0"/>
                  </a:lnTo>
                  <a:lnTo>
                    <a:pt x="1266444" y="0"/>
                  </a:lnTo>
                  <a:lnTo>
                    <a:pt x="1272540" y="1524"/>
                  </a:lnTo>
                  <a:lnTo>
                    <a:pt x="1280160" y="3048"/>
                  </a:lnTo>
                  <a:lnTo>
                    <a:pt x="1295400" y="10668"/>
                  </a:lnTo>
                  <a:lnTo>
                    <a:pt x="65532" y="10668"/>
                  </a:lnTo>
                  <a:lnTo>
                    <a:pt x="57912" y="12192"/>
                  </a:lnTo>
                  <a:lnTo>
                    <a:pt x="53340" y="12192"/>
                  </a:lnTo>
                  <a:lnTo>
                    <a:pt x="47244" y="15240"/>
                  </a:lnTo>
                  <a:lnTo>
                    <a:pt x="39243" y="19812"/>
                  </a:lnTo>
                  <a:lnTo>
                    <a:pt x="38100" y="19812"/>
                  </a:lnTo>
                  <a:lnTo>
                    <a:pt x="29210" y="27432"/>
                  </a:lnTo>
                  <a:lnTo>
                    <a:pt x="28956" y="27432"/>
                  </a:lnTo>
                  <a:lnTo>
                    <a:pt x="27432" y="28956"/>
                  </a:lnTo>
                  <a:lnTo>
                    <a:pt x="27649" y="28956"/>
                  </a:lnTo>
                  <a:lnTo>
                    <a:pt x="19812" y="38100"/>
                  </a:lnTo>
                  <a:lnTo>
                    <a:pt x="20465" y="38100"/>
                  </a:lnTo>
                  <a:lnTo>
                    <a:pt x="15240" y="47244"/>
                  </a:lnTo>
                  <a:lnTo>
                    <a:pt x="12192" y="53340"/>
                  </a:lnTo>
                  <a:lnTo>
                    <a:pt x="13716" y="53340"/>
                  </a:lnTo>
                  <a:lnTo>
                    <a:pt x="12573" y="57912"/>
                  </a:lnTo>
                  <a:lnTo>
                    <a:pt x="12192" y="57912"/>
                  </a:lnTo>
                  <a:lnTo>
                    <a:pt x="10972" y="64008"/>
                  </a:lnTo>
                  <a:lnTo>
                    <a:pt x="10668" y="64008"/>
                  </a:lnTo>
                  <a:lnTo>
                    <a:pt x="10668" y="605028"/>
                  </a:lnTo>
                  <a:lnTo>
                    <a:pt x="13716" y="617220"/>
                  </a:lnTo>
                  <a:lnTo>
                    <a:pt x="12192" y="617220"/>
                  </a:lnTo>
                  <a:lnTo>
                    <a:pt x="15240" y="623316"/>
                  </a:lnTo>
                  <a:lnTo>
                    <a:pt x="16110" y="623316"/>
                  </a:lnTo>
                  <a:lnTo>
                    <a:pt x="21336" y="632460"/>
                  </a:lnTo>
                  <a:lnTo>
                    <a:pt x="19812" y="632460"/>
                  </a:lnTo>
                  <a:lnTo>
                    <a:pt x="28956" y="641604"/>
                  </a:lnTo>
                  <a:lnTo>
                    <a:pt x="27432" y="641604"/>
                  </a:lnTo>
                  <a:lnTo>
                    <a:pt x="38100" y="649224"/>
                  </a:lnTo>
                  <a:lnTo>
                    <a:pt x="36576" y="649224"/>
                  </a:lnTo>
                  <a:lnTo>
                    <a:pt x="47244" y="655320"/>
                  </a:lnTo>
                  <a:lnTo>
                    <a:pt x="59436" y="658368"/>
                  </a:lnTo>
                  <a:lnTo>
                    <a:pt x="57912" y="658368"/>
                  </a:lnTo>
                  <a:lnTo>
                    <a:pt x="65532" y="659892"/>
                  </a:lnTo>
                  <a:lnTo>
                    <a:pt x="1295400" y="659892"/>
                  </a:lnTo>
                  <a:lnTo>
                    <a:pt x="1280160" y="667512"/>
                  </a:lnTo>
                  <a:lnTo>
                    <a:pt x="1272540" y="669036"/>
                  </a:lnTo>
                  <a:close/>
                </a:path>
                <a:path w="1330960" h="670560">
                  <a:moveTo>
                    <a:pt x="1277112" y="13716"/>
                  </a:moveTo>
                  <a:lnTo>
                    <a:pt x="1264920" y="10668"/>
                  </a:lnTo>
                  <a:lnTo>
                    <a:pt x="1295400" y="10668"/>
                  </a:lnTo>
                  <a:lnTo>
                    <a:pt x="1298448" y="12192"/>
                  </a:lnTo>
                  <a:lnTo>
                    <a:pt x="1275588" y="12192"/>
                  </a:lnTo>
                  <a:lnTo>
                    <a:pt x="1277112" y="13716"/>
                  </a:lnTo>
                  <a:close/>
                </a:path>
                <a:path w="1330960" h="670560">
                  <a:moveTo>
                    <a:pt x="53340" y="13716"/>
                  </a:moveTo>
                  <a:lnTo>
                    <a:pt x="53340" y="12192"/>
                  </a:lnTo>
                  <a:lnTo>
                    <a:pt x="59436" y="12192"/>
                  </a:lnTo>
                  <a:lnTo>
                    <a:pt x="53340" y="13716"/>
                  </a:lnTo>
                  <a:close/>
                </a:path>
                <a:path w="1330960" h="670560">
                  <a:moveTo>
                    <a:pt x="1292352" y="21336"/>
                  </a:moveTo>
                  <a:lnTo>
                    <a:pt x="1281684" y="15240"/>
                  </a:lnTo>
                  <a:lnTo>
                    <a:pt x="1275588" y="12192"/>
                  </a:lnTo>
                  <a:lnTo>
                    <a:pt x="1298448" y="12192"/>
                  </a:lnTo>
                  <a:lnTo>
                    <a:pt x="1307338" y="19812"/>
                  </a:lnTo>
                  <a:lnTo>
                    <a:pt x="1292352" y="19812"/>
                  </a:lnTo>
                  <a:lnTo>
                    <a:pt x="1292352" y="21336"/>
                  </a:lnTo>
                  <a:close/>
                </a:path>
                <a:path w="1330960" h="670560">
                  <a:moveTo>
                    <a:pt x="36576" y="21336"/>
                  </a:moveTo>
                  <a:lnTo>
                    <a:pt x="38100" y="19812"/>
                  </a:lnTo>
                  <a:lnTo>
                    <a:pt x="39243" y="19812"/>
                  </a:lnTo>
                  <a:lnTo>
                    <a:pt x="36576" y="21336"/>
                  </a:lnTo>
                  <a:close/>
                </a:path>
                <a:path w="1330960" h="670560">
                  <a:moveTo>
                    <a:pt x="1301496" y="28956"/>
                  </a:moveTo>
                  <a:lnTo>
                    <a:pt x="1292352" y="19812"/>
                  </a:lnTo>
                  <a:lnTo>
                    <a:pt x="1307338" y="19812"/>
                  </a:lnTo>
                  <a:lnTo>
                    <a:pt x="1309116" y="21336"/>
                  </a:lnTo>
                  <a:lnTo>
                    <a:pt x="1314341" y="27432"/>
                  </a:lnTo>
                  <a:lnTo>
                    <a:pt x="1301496" y="27432"/>
                  </a:lnTo>
                  <a:lnTo>
                    <a:pt x="1301496" y="28956"/>
                  </a:lnTo>
                  <a:close/>
                </a:path>
                <a:path w="1330960" h="670560">
                  <a:moveTo>
                    <a:pt x="27432" y="28956"/>
                  </a:moveTo>
                  <a:lnTo>
                    <a:pt x="28956" y="27432"/>
                  </a:lnTo>
                  <a:lnTo>
                    <a:pt x="28252" y="28252"/>
                  </a:lnTo>
                  <a:lnTo>
                    <a:pt x="27432" y="28956"/>
                  </a:lnTo>
                  <a:close/>
                </a:path>
                <a:path w="1330960" h="670560">
                  <a:moveTo>
                    <a:pt x="28252" y="28252"/>
                  </a:moveTo>
                  <a:lnTo>
                    <a:pt x="28956" y="27432"/>
                  </a:lnTo>
                  <a:lnTo>
                    <a:pt x="29210" y="27432"/>
                  </a:lnTo>
                  <a:lnTo>
                    <a:pt x="28252" y="28252"/>
                  </a:lnTo>
                  <a:close/>
                </a:path>
                <a:path w="1330960" h="670560">
                  <a:moveTo>
                    <a:pt x="1309116" y="38100"/>
                  </a:moveTo>
                  <a:lnTo>
                    <a:pt x="1301496" y="27432"/>
                  </a:lnTo>
                  <a:lnTo>
                    <a:pt x="1314341" y="27432"/>
                  </a:lnTo>
                  <a:lnTo>
                    <a:pt x="1318260" y="32004"/>
                  </a:lnTo>
                  <a:lnTo>
                    <a:pt x="1320872" y="36576"/>
                  </a:lnTo>
                  <a:lnTo>
                    <a:pt x="1309116" y="36576"/>
                  </a:lnTo>
                  <a:lnTo>
                    <a:pt x="1309116" y="38100"/>
                  </a:lnTo>
                  <a:close/>
                </a:path>
                <a:path w="1330960" h="670560">
                  <a:moveTo>
                    <a:pt x="27649" y="28956"/>
                  </a:moveTo>
                  <a:lnTo>
                    <a:pt x="27432" y="28956"/>
                  </a:lnTo>
                  <a:lnTo>
                    <a:pt x="28252" y="28252"/>
                  </a:lnTo>
                  <a:lnTo>
                    <a:pt x="27649" y="28956"/>
                  </a:lnTo>
                  <a:close/>
                </a:path>
                <a:path w="1330960" h="670560">
                  <a:moveTo>
                    <a:pt x="20465" y="38100"/>
                  </a:moveTo>
                  <a:lnTo>
                    <a:pt x="19812" y="38100"/>
                  </a:lnTo>
                  <a:lnTo>
                    <a:pt x="21336" y="36576"/>
                  </a:lnTo>
                  <a:lnTo>
                    <a:pt x="20465" y="38100"/>
                  </a:lnTo>
                  <a:close/>
                </a:path>
                <a:path w="1330960" h="670560">
                  <a:moveTo>
                    <a:pt x="1318260" y="59436"/>
                  </a:moveTo>
                  <a:lnTo>
                    <a:pt x="1316736" y="53340"/>
                  </a:lnTo>
                  <a:lnTo>
                    <a:pt x="1313688" y="47244"/>
                  </a:lnTo>
                  <a:lnTo>
                    <a:pt x="1315212" y="47244"/>
                  </a:lnTo>
                  <a:lnTo>
                    <a:pt x="1309116" y="36576"/>
                  </a:lnTo>
                  <a:lnTo>
                    <a:pt x="1320872" y="36576"/>
                  </a:lnTo>
                  <a:lnTo>
                    <a:pt x="1324356" y="42672"/>
                  </a:lnTo>
                  <a:lnTo>
                    <a:pt x="1325880" y="50292"/>
                  </a:lnTo>
                  <a:lnTo>
                    <a:pt x="1328928" y="56388"/>
                  </a:lnTo>
                  <a:lnTo>
                    <a:pt x="1328928" y="57912"/>
                  </a:lnTo>
                  <a:lnTo>
                    <a:pt x="1318260" y="57912"/>
                  </a:lnTo>
                  <a:lnTo>
                    <a:pt x="1318260" y="59436"/>
                  </a:lnTo>
                  <a:close/>
                </a:path>
                <a:path w="1330960" h="670560">
                  <a:moveTo>
                    <a:pt x="12192" y="59436"/>
                  </a:moveTo>
                  <a:lnTo>
                    <a:pt x="12192" y="57912"/>
                  </a:lnTo>
                  <a:lnTo>
                    <a:pt x="12573" y="57912"/>
                  </a:lnTo>
                  <a:lnTo>
                    <a:pt x="12192" y="59436"/>
                  </a:lnTo>
                  <a:close/>
                </a:path>
                <a:path w="1330960" h="670560">
                  <a:moveTo>
                    <a:pt x="1313688" y="623316"/>
                  </a:moveTo>
                  <a:lnTo>
                    <a:pt x="1316736" y="617220"/>
                  </a:lnTo>
                  <a:lnTo>
                    <a:pt x="1318260" y="611124"/>
                  </a:lnTo>
                  <a:lnTo>
                    <a:pt x="1318260" y="605028"/>
                  </a:lnTo>
                  <a:lnTo>
                    <a:pt x="1319784" y="598932"/>
                  </a:lnTo>
                  <a:lnTo>
                    <a:pt x="1319784" y="71628"/>
                  </a:lnTo>
                  <a:lnTo>
                    <a:pt x="1318260" y="64008"/>
                  </a:lnTo>
                  <a:lnTo>
                    <a:pt x="1318260" y="57912"/>
                  </a:lnTo>
                  <a:lnTo>
                    <a:pt x="1328928" y="57912"/>
                  </a:lnTo>
                  <a:lnTo>
                    <a:pt x="1328928" y="64008"/>
                  </a:lnTo>
                  <a:lnTo>
                    <a:pt x="1330452" y="71628"/>
                  </a:lnTo>
                  <a:lnTo>
                    <a:pt x="1330452" y="598932"/>
                  </a:lnTo>
                  <a:lnTo>
                    <a:pt x="1328928" y="606552"/>
                  </a:lnTo>
                  <a:lnTo>
                    <a:pt x="1328928" y="612648"/>
                  </a:lnTo>
                  <a:lnTo>
                    <a:pt x="1325880" y="620268"/>
                  </a:lnTo>
                  <a:lnTo>
                    <a:pt x="1325499" y="621792"/>
                  </a:lnTo>
                  <a:lnTo>
                    <a:pt x="1315212" y="621792"/>
                  </a:lnTo>
                  <a:lnTo>
                    <a:pt x="1313688" y="623316"/>
                  </a:lnTo>
                  <a:close/>
                </a:path>
                <a:path w="1330960" h="670560">
                  <a:moveTo>
                    <a:pt x="10668" y="65532"/>
                  </a:moveTo>
                  <a:lnTo>
                    <a:pt x="10668" y="64008"/>
                  </a:lnTo>
                  <a:lnTo>
                    <a:pt x="10972" y="64008"/>
                  </a:lnTo>
                  <a:lnTo>
                    <a:pt x="10668" y="65532"/>
                  </a:lnTo>
                  <a:close/>
                </a:path>
                <a:path w="1330960" h="670560">
                  <a:moveTo>
                    <a:pt x="16110" y="623316"/>
                  </a:moveTo>
                  <a:lnTo>
                    <a:pt x="15240" y="623316"/>
                  </a:lnTo>
                  <a:lnTo>
                    <a:pt x="15240" y="621792"/>
                  </a:lnTo>
                  <a:lnTo>
                    <a:pt x="16110" y="623316"/>
                  </a:lnTo>
                  <a:close/>
                </a:path>
                <a:path w="1330960" h="670560">
                  <a:moveTo>
                    <a:pt x="1295400" y="659892"/>
                  </a:moveTo>
                  <a:lnTo>
                    <a:pt x="1264920" y="659892"/>
                  </a:lnTo>
                  <a:lnTo>
                    <a:pt x="1277112" y="656844"/>
                  </a:lnTo>
                  <a:lnTo>
                    <a:pt x="1281684" y="655320"/>
                  </a:lnTo>
                  <a:lnTo>
                    <a:pt x="1292352" y="649224"/>
                  </a:lnTo>
                  <a:lnTo>
                    <a:pt x="1301496" y="641604"/>
                  </a:lnTo>
                  <a:lnTo>
                    <a:pt x="1309116" y="632460"/>
                  </a:lnTo>
                  <a:lnTo>
                    <a:pt x="1315212" y="621792"/>
                  </a:lnTo>
                  <a:lnTo>
                    <a:pt x="1325499" y="621792"/>
                  </a:lnTo>
                  <a:lnTo>
                    <a:pt x="1324356" y="626364"/>
                  </a:lnTo>
                  <a:lnTo>
                    <a:pt x="1318260" y="638556"/>
                  </a:lnTo>
                  <a:lnTo>
                    <a:pt x="1309116" y="649224"/>
                  </a:lnTo>
                  <a:lnTo>
                    <a:pt x="1298448" y="658368"/>
                  </a:lnTo>
                  <a:lnTo>
                    <a:pt x="1295400" y="659892"/>
                  </a:lnTo>
                  <a:close/>
                </a:path>
                <a:path w="1330960" h="670560">
                  <a:moveTo>
                    <a:pt x="1258824" y="670560"/>
                  </a:moveTo>
                  <a:lnTo>
                    <a:pt x="71628" y="670560"/>
                  </a:lnTo>
                  <a:lnTo>
                    <a:pt x="64008" y="669036"/>
                  </a:lnTo>
                  <a:lnTo>
                    <a:pt x="1266444" y="669036"/>
                  </a:lnTo>
                  <a:lnTo>
                    <a:pt x="1258824" y="670560"/>
                  </a:lnTo>
                  <a:close/>
                </a:path>
              </a:pathLst>
            </a:custGeom>
            <a:solidFill>
              <a:srgbClr val="FFFFFF"/>
            </a:solidFill>
          </p:spPr>
          <p:txBody>
            <a:bodyPr wrap="square" lIns="0" tIns="0" rIns="0" bIns="0" rtlCol="0"/>
            <a:lstStyle/>
            <a:p>
              <a:endParaRPr/>
            </a:p>
          </p:txBody>
        </p:sp>
      </p:grpSp>
      <p:sp>
        <p:nvSpPr>
          <p:cNvPr id="10" name="object 8">
            <a:extLst>
              <a:ext uri="{FF2B5EF4-FFF2-40B4-BE49-F238E27FC236}">
                <a16:creationId xmlns:a16="http://schemas.microsoft.com/office/drawing/2014/main" id="{1CFB2B56-23F7-E7EB-A2C3-61092E9A305C}"/>
              </a:ext>
            </a:extLst>
          </p:cNvPr>
          <p:cNvSpPr txBox="1"/>
          <p:nvPr/>
        </p:nvSpPr>
        <p:spPr>
          <a:xfrm>
            <a:off x="3562607" y="2164707"/>
            <a:ext cx="2129942" cy="355547"/>
          </a:xfrm>
          <a:prstGeom prst="rect">
            <a:avLst/>
          </a:prstGeom>
        </p:spPr>
        <p:txBody>
          <a:bodyPr vert="horz" wrap="square" lIns="0" tIns="11430" rIns="0" bIns="0" rtlCol="0">
            <a:spAutoFit/>
          </a:bodyPr>
          <a:lstStyle/>
          <a:p>
            <a:pPr marL="224154" marR="5080" indent="-212090">
              <a:lnSpc>
                <a:spcPct val="123300"/>
              </a:lnSpc>
              <a:spcBef>
                <a:spcPts val="90"/>
              </a:spcBef>
            </a:pPr>
            <a:r>
              <a:rPr lang="es-ES" sz="2000" b="1" spc="-15" dirty="0">
                <a:latin typeface="Times New Roman" panose="02020603050405020304" pitchFamily="18" charset="0"/>
                <a:cs typeface="Times New Roman" panose="02020603050405020304" pitchFamily="18" charset="0"/>
              </a:rPr>
              <a:t>Marzo - Abril</a:t>
            </a:r>
            <a:endParaRPr sz="2000" dirty="0">
              <a:latin typeface="Times New Roman" panose="02020603050405020304" pitchFamily="18" charset="0"/>
              <a:cs typeface="Times New Roman" panose="02020603050405020304" pitchFamily="18" charset="0"/>
            </a:endParaRPr>
          </a:p>
        </p:txBody>
      </p:sp>
      <p:grpSp>
        <p:nvGrpSpPr>
          <p:cNvPr id="11" name="object 9">
            <a:extLst>
              <a:ext uri="{FF2B5EF4-FFF2-40B4-BE49-F238E27FC236}">
                <a16:creationId xmlns:a16="http://schemas.microsoft.com/office/drawing/2014/main" id="{97DA82B4-6693-A0CB-7E91-F373B401F744}"/>
              </a:ext>
            </a:extLst>
          </p:cNvPr>
          <p:cNvGrpSpPr/>
          <p:nvPr/>
        </p:nvGrpSpPr>
        <p:grpSpPr>
          <a:xfrm>
            <a:off x="3192137" y="2955750"/>
            <a:ext cx="3180913" cy="3109388"/>
            <a:chOff x="3232404" y="3491229"/>
            <a:chExt cx="1199515" cy="831215"/>
          </a:xfrm>
        </p:grpSpPr>
        <p:sp>
          <p:nvSpPr>
            <p:cNvPr id="12" name="object 10">
              <a:extLst>
                <a:ext uri="{FF2B5EF4-FFF2-40B4-BE49-F238E27FC236}">
                  <a16:creationId xmlns:a16="http://schemas.microsoft.com/office/drawing/2014/main" id="{CC5BF852-17B2-7E80-DFC8-153F252A869A}"/>
                </a:ext>
              </a:extLst>
            </p:cNvPr>
            <p:cNvSpPr/>
            <p:nvPr/>
          </p:nvSpPr>
          <p:spPr>
            <a:xfrm>
              <a:off x="3232404" y="3491229"/>
              <a:ext cx="10795" cy="488950"/>
            </a:xfrm>
            <a:custGeom>
              <a:avLst/>
              <a:gdLst/>
              <a:ahLst/>
              <a:cxnLst/>
              <a:rect l="l" t="t" r="r" b="b"/>
              <a:pathLst>
                <a:path w="10794" h="488950">
                  <a:moveTo>
                    <a:pt x="0" y="0"/>
                  </a:moveTo>
                  <a:lnTo>
                    <a:pt x="10668" y="0"/>
                  </a:lnTo>
                  <a:lnTo>
                    <a:pt x="10668" y="488950"/>
                  </a:lnTo>
                  <a:lnTo>
                    <a:pt x="0" y="488950"/>
                  </a:lnTo>
                  <a:lnTo>
                    <a:pt x="0" y="0"/>
                  </a:lnTo>
                  <a:close/>
                </a:path>
              </a:pathLst>
            </a:custGeom>
            <a:solidFill>
              <a:srgbClr val="005DA3"/>
            </a:solidFill>
          </p:spPr>
          <p:txBody>
            <a:bodyPr wrap="square" lIns="0" tIns="0" rIns="0" bIns="0" rtlCol="0"/>
            <a:lstStyle/>
            <a:p>
              <a:endParaRPr/>
            </a:p>
          </p:txBody>
        </p:sp>
        <p:sp>
          <p:nvSpPr>
            <p:cNvPr id="17" name="object 11">
              <a:extLst>
                <a:ext uri="{FF2B5EF4-FFF2-40B4-BE49-F238E27FC236}">
                  <a16:creationId xmlns:a16="http://schemas.microsoft.com/office/drawing/2014/main" id="{F0DC955B-5F83-0F7E-6ADA-7DAE8DE4481C}"/>
                </a:ext>
              </a:extLst>
            </p:cNvPr>
            <p:cNvSpPr/>
            <p:nvPr/>
          </p:nvSpPr>
          <p:spPr>
            <a:xfrm>
              <a:off x="3366515" y="3649979"/>
              <a:ext cx="1065276" cy="670560"/>
            </a:xfrm>
            <a:prstGeom prst="rect">
              <a:avLst/>
            </a:prstGeom>
            <a:blipFill>
              <a:blip r:embed="rId5" cstate="print"/>
              <a:stretch>
                <a:fillRect/>
              </a:stretch>
            </a:blipFill>
          </p:spPr>
          <p:txBody>
            <a:bodyPr wrap="square" lIns="0" tIns="0" rIns="0" bIns="0" rtlCol="0"/>
            <a:lstStyle/>
            <a:p>
              <a:endParaRPr/>
            </a:p>
          </p:txBody>
        </p:sp>
        <p:sp>
          <p:nvSpPr>
            <p:cNvPr id="26" name="object 12">
              <a:extLst>
                <a:ext uri="{FF2B5EF4-FFF2-40B4-BE49-F238E27FC236}">
                  <a16:creationId xmlns:a16="http://schemas.microsoft.com/office/drawing/2014/main" id="{8A8F0F09-AB56-07EA-EB1D-6E8CB2882BF1}"/>
                </a:ext>
              </a:extLst>
            </p:cNvPr>
            <p:cNvSpPr/>
            <p:nvPr/>
          </p:nvSpPr>
          <p:spPr>
            <a:xfrm>
              <a:off x="3364991" y="3651503"/>
              <a:ext cx="1066800" cy="670560"/>
            </a:xfrm>
            <a:custGeom>
              <a:avLst/>
              <a:gdLst/>
              <a:ahLst/>
              <a:cxnLst/>
              <a:rect l="l" t="t" r="r" b="b"/>
              <a:pathLst>
                <a:path w="1066800" h="670560">
                  <a:moveTo>
                    <a:pt x="1008888" y="669036"/>
                  </a:moveTo>
                  <a:lnTo>
                    <a:pt x="56388" y="669036"/>
                  </a:lnTo>
                  <a:lnTo>
                    <a:pt x="50292" y="667512"/>
                  </a:lnTo>
                  <a:lnTo>
                    <a:pt x="12192" y="638556"/>
                  </a:lnTo>
                  <a:lnTo>
                    <a:pt x="1524" y="612648"/>
                  </a:lnTo>
                  <a:lnTo>
                    <a:pt x="0" y="606552"/>
                  </a:lnTo>
                  <a:lnTo>
                    <a:pt x="0" y="64008"/>
                  </a:lnTo>
                  <a:lnTo>
                    <a:pt x="21336" y="21336"/>
                  </a:lnTo>
                  <a:lnTo>
                    <a:pt x="56388" y="1524"/>
                  </a:lnTo>
                  <a:lnTo>
                    <a:pt x="64008" y="0"/>
                  </a:lnTo>
                  <a:lnTo>
                    <a:pt x="1002792" y="0"/>
                  </a:lnTo>
                  <a:lnTo>
                    <a:pt x="1008888" y="1524"/>
                  </a:lnTo>
                  <a:lnTo>
                    <a:pt x="1016508" y="3048"/>
                  </a:lnTo>
                  <a:lnTo>
                    <a:pt x="1031748" y="10668"/>
                  </a:lnTo>
                  <a:lnTo>
                    <a:pt x="65532" y="10668"/>
                  </a:lnTo>
                  <a:lnTo>
                    <a:pt x="47244" y="15240"/>
                  </a:lnTo>
                  <a:lnTo>
                    <a:pt x="48768" y="15240"/>
                  </a:lnTo>
                  <a:lnTo>
                    <a:pt x="36576" y="21336"/>
                  </a:lnTo>
                  <a:lnTo>
                    <a:pt x="38100" y="21336"/>
                  </a:lnTo>
                  <a:lnTo>
                    <a:pt x="29565" y="27432"/>
                  </a:lnTo>
                  <a:lnTo>
                    <a:pt x="28956" y="27432"/>
                  </a:lnTo>
                  <a:lnTo>
                    <a:pt x="27432" y="28956"/>
                  </a:lnTo>
                  <a:lnTo>
                    <a:pt x="27867" y="28956"/>
                  </a:lnTo>
                  <a:lnTo>
                    <a:pt x="22424" y="36576"/>
                  </a:lnTo>
                  <a:lnTo>
                    <a:pt x="21336" y="36576"/>
                  </a:lnTo>
                  <a:lnTo>
                    <a:pt x="16002" y="47244"/>
                  </a:lnTo>
                  <a:lnTo>
                    <a:pt x="15240" y="47244"/>
                  </a:lnTo>
                  <a:lnTo>
                    <a:pt x="11049" y="64008"/>
                  </a:lnTo>
                  <a:lnTo>
                    <a:pt x="10668" y="64008"/>
                  </a:lnTo>
                  <a:lnTo>
                    <a:pt x="10668" y="605028"/>
                  </a:lnTo>
                  <a:lnTo>
                    <a:pt x="15240" y="623316"/>
                  </a:lnTo>
                  <a:lnTo>
                    <a:pt x="16002" y="623316"/>
                  </a:lnTo>
                  <a:lnTo>
                    <a:pt x="21336" y="633984"/>
                  </a:lnTo>
                  <a:lnTo>
                    <a:pt x="22606" y="633984"/>
                  </a:lnTo>
                  <a:lnTo>
                    <a:pt x="28956" y="641604"/>
                  </a:lnTo>
                  <a:lnTo>
                    <a:pt x="27432" y="641604"/>
                  </a:lnTo>
                  <a:lnTo>
                    <a:pt x="38100" y="649224"/>
                  </a:lnTo>
                  <a:lnTo>
                    <a:pt x="36576" y="649224"/>
                  </a:lnTo>
                  <a:lnTo>
                    <a:pt x="48768" y="655320"/>
                  </a:lnTo>
                  <a:lnTo>
                    <a:pt x="47244" y="655320"/>
                  </a:lnTo>
                  <a:lnTo>
                    <a:pt x="65532" y="659892"/>
                  </a:lnTo>
                  <a:lnTo>
                    <a:pt x="1031748" y="659892"/>
                  </a:lnTo>
                  <a:lnTo>
                    <a:pt x="1016508" y="667512"/>
                  </a:lnTo>
                  <a:lnTo>
                    <a:pt x="1008888" y="669036"/>
                  </a:lnTo>
                  <a:close/>
                </a:path>
                <a:path w="1066800" h="670560">
                  <a:moveTo>
                    <a:pt x="1028700" y="21336"/>
                  </a:moveTo>
                  <a:lnTo>
                    <a:pt x="1018032" y="15240"/>
                  </a:lnTo>
                  <a:lnTo>
                    <a:pt x="1011936" y="13716"/>
                  </a:lnTo>
                  <a:lnTo>
                    <a:pt x="1013460" y="13716"/>
                  </a:lnTo>
                  <a:lnTo>
                    <a:pt x="1001268" y="10668"/>
                  </a:lnTo>
                  <a:lnTo>
                    <a:pt x="1031748" y="10668"/>
                  </a:lnTo>
                  <a:lnTo>
                    <a:pt x="1034796" y="12192"/>
                  </a:lnTo>
                  <a:lnTo>
                    <a:pt x="1043686" y="19812"/>
                  </a:lnTo>
                  <a:lnTo>
                    <a:pt x="1028700" y="19812"/>
                  </a:lnTo>
                  <a:lnTo>
                    <a:pt x="1028700" y="21336"/>
                  </a:lnTo>
                  <a:close/>
                </a:path>
                <a:path w="1066800" h="670560">
                  <a:moveTo>
                    <a:pt x="1037844" y="28956"/>
                  </a:moveTo>
                  <a:lnTo>
                    <a:pt x="1028700" y="19812"/>
                  </a:lnTo>
                  <a:lnTo>
                    <a:pt x="1043686" y="19812"/>
                  </a:lnTo>
                  <a:lnTo>
                    <a:pt x="1045464" y="21336"/>
                  </a:lnTo>
                  <a:lnTo>
                    <a:pt x="1050689" y="27432"/>
                  </a:lnTo>
                  <a:lnTo>
                    <a:pt x="1037844" y="27432"/>
                  </a:lnTo>
                  <a:lnTo>
                    <a:pt x="1037844" y="28956"/>
                  </a:lnTo>
                  <a:close/>
                </a:path>
                <a:path w="1066800" h="670560">
                  <a:moveTo>
                    <a:pt x="27432" y="28956"/>
                  </a:moveTo>
                  <a:lnTo>
                    <a:pt x="28956" y="27432"/>
                  </a:lnTo>
                  <a:lnTo>
                    <a:pt x="28321" y="28321"/>
                  </a:lnTo>
                  <a:lnTo>
                    <a:pt x="27432" y="28956"/>
                  </a:lnTo>
                  <a:close/>
                </a:path>
                <a:path w="1066800" h="670560">
                  <a:moveTo>
                    <a:pt x="28321" y="28321"/>
                  </a:moveTo>
                  <a:lnTo>
                    <a:pt x="28956" y="27432"/>
                  </a:lnTo>
                  <a:lnTo>
                    <a:pt x="29565" y="27432"/>
                  </a:lnTo>
                  <a:lnTo>
                    <a:pt x="28321" y="28321"/>
                  </a:lnTo>
                  <a:close/>
                </a:path>
                <a:path w="1066800" h="670560">
                  <a:moveTo>
                    <a:pt x="1045464" y="38100"/>
                  </a:moveTo>
                  <a:lnTo>
                    <a:pt x="1037844" y="27432"/>
                  </a:lnTo>
                  <a:lnTo>
                    <a:pt x="1050689" y="27432"/>
                  </a:lnTo>
                  <a:lnTo>
                    <a:pt x="1054608" y="32004"/>
                  </a:lnTo>
                  <a:lnTo>
                    <a:pt x="1057220" y="36576"/>
                  </a:lnTo>
                  <a:lnTo>
                    <a:pt x="1045464" y="36576"/>
                  </a:lnTo>
                  <a:lnTo>
                    <a:pt x="1045464" y="38100"/>
                  </a:lnTo>
                  <a:close/>
                </a:path>
                <a:path w="1066800" h="670560">
                  <a:moveTo>
                    <a:pt x="27867" y="28956"/>
                  </a:moveTo>
                  <a:lnTo>
                    <a:pt x="27432" y="28956"/>
                  </a:lnTo>
                  <a:lnTo>
                    <a:pt x="28321" y="28321"/>
                  </a:lnTo>
                  <a:lnTo>
                    <a:pt x="27867" y="28956"/>
                  </a:lnTo>
                  <a:close/>
                </a:path>
                <a:path w="1066800" h="670560">
                  <a:moveTo>
                    <a:pt x="21336" y="38100"/>
                  </a:moveTo>
                  <a:lnTo>
                    <a:pt x="21336" y="36576"/>
                  </a:lnTo>
                  <a:lnTo>
                    <a:pt x="22424" y="36576"/>
                  </a:lnTo>
                  <a:lnTo>
                    <a:pt x="21336" y="38100"/>
                  </a:lnTo>
                  <a:close/>
                </a:path>
                <a:path w="1066800" h="670560">
                  <a:moveTo>
                    <a:pt x="1051560" y="48768"/>
                  </a:moveTo>
                  <a:lnTo>
                    <a:pt x="1045464" y="36576"/>
                  </a:lnTo>
                  <a:lnTo>
                    <a:pt x="1057220" y="36576"/>
                  </a:lnTo>
                  <a:lnTo>
                    <a:pt x="1060704" y="42672"/>
                  </a:lnTo>
                  <a:lnTo>
                    <a:pt x="1061618" y="47244"/>
                  </a:lnTo>
                  <a:lnTo>
                    <a:pt x="1051560" y="47244"/>
                  </a:lnTo>
                  <a:lnTo>
                    <a:pt x="1051560" y="48768"/>
                  </a:lnTo>
                  <a:close/>
                </a:path>
                <a:path w="1066800" h="670560">
                  <a:moveTo>
                    <a:pt x="15240" y="48768"/>
                  </a:moveTo>
                  <a:lnTo>
                    <a:pt x="15240" y="47244"/>
                  </a:lnTo>
                  <a:lnTo>
                    <a:pt x="16002" y="47244"/>
                  </a:lnTo>
                  <a:lnTo>
                    <a:pt x="15240" y="48768"/>
                  </a:lnTo>
                  <a:close/>
                </a:path>
                <a:path w="1066800" h="670560">
                  <a:moveTo>
                    <a:pt x="1061466" y="623316"/>
                  </a:moveTo>
                  <a:lnTo>
                    <a:pt x="1051560" y="623316"/>
                  </a:lnTo>
                  <a:lnTo>
                    <a:pt x="1054608" y="611124"/>
                  </a:lnTo>
                  <a:lnTo>
                    <a:pt x="1054608" y="605028"/>
                  </a:lnTo>
                  <a:lnTo>
                    <a:pt x="1056132" y="598932"/>
                  </a:lnTo>
                  <a:lnTo>
                    <a:pt x="1056132" y="71628"/>
                  </a:lnTo>
                  <a:lnTo>
                    <a:pt x="1054608" y="64008"/>
                  </a:lnTo>
                  <a:lnTo>
                    <a:pt x="1054608" y="59436"/>
                  </a:lnTo>
                  <a:lnTo>
                    <a:pt x="1051560" y="47244"/>
                  </a:lnTo>
                  <a:lnTo>
                    <a:pt x="1061618" y="47244"/>
                  </a:lnTo>
                  <a:lnTo>
                    <a:pt x="1062228" y="50292"/>
                  </a:lnTo>
                  <a:lnTo>
                    <a:pt x="1065276" y="56388"/>
                  </a:lnTo>
                  <a:lnTo>
                    <a:pt x="1065276" y="64008"/>
                  </a:lnTo>
                  <a:lnTo>
                    <a:pt x="1066800" y="71628"/>
                  </a:lnTo>
                  <a:lnTo>
                    <a:pt x="1066800" y="598932"/>
                  </a:lnTo>
                  <a:lnTo>
                    <a:pt x="1065276" y="606552"/>
                  </a:lnTo>
                  <a:lnTo>
                    <a:pt x="1065276" y="612648"/>
                  </a:lnTo>
                  <a:lnTo>
                    <a:pt x="1062228" y="620268"/>
                  </a:lnTo>
                  <a:lnTo>
                    <a:pt x="1061466" y="623316"/>
                  </a:lnTo>
                  <a:close/>
                </a:path>
                <a:path w="1066800" h="670560">
                  <a:moveTo>
                    <a:pt x="10668" y="65532"/>
                  </a:moveTo>
                  <a:lnTo>
                    <a:pt x="10668" y="64008"/>
                  </a:lnTo>
                  <a:lnTo>
                    <a:pt x="11049" y="64008"/>
                  </a:lnTo>
                  <a:lnTo>
                    <a:pt x="10668" y="65532"/>
                  </a:lnTo>
                  <a:close/>
                </a:path>
                <a:path w="1066800" h="670560">
                  <a:moveTo>
                    <a:pt x="16002" y="623316"/>
                  </a:moveTo>
                  <a:lnTo>
                    <a:pt x="15240" y="623316"/>
                  </a:lnTo>
                  <a:lnTo>
                    <a:pt x="15240" y="621792"/>
                  </a:lnTo>
                  <a:lnTo>
                    <a:pt x="16002" y="623316"/>
                  </a:lnTo>
                  <a:close/>
                </a:path>
                <a:path w="1066800" h="670560">
                  <a:moveTo>
                    <a:pt x="1056894" y="633984"/>
                  </a:moveTo>
                  <a:lnTo>
                    <a:pt x="1045464" y="633984"/>
                  </a:lnTo>
                  <a:lnTo>
                    <a:pt x="1051560" y="621792"/>
                  </a:lnTo>
                  <a:lnTo>
                    <a:pt x="1051560" y="623316"/>
                  </a:lnTo>
                  <a:lnTo>
                    <a:pt x="1061466" y="623316"/>
                  </a:lnTo>
                  <a:lnTo>
                    <a:pt x="1060704" y="626364"/>
                  </a:lnTo>
                  <a:lnTo>
                    <a:pt x="1056894" y="633984"/>
                  </a:lnTo>
                  <a:close/>
                </a:path>
                <a:path w="1066800" h="670560">
                  <a:moveTo>
                    <a:pt x="22606" y="633984"/>
                  </a:moveTo>
                  <a:lnTo>
                    <a:pt x="21336" y="633984"/>
                  </a:lnTo>
                  <a:lnTo>
                    <a:pt x="21336" y="632460"/>
                  </a:lnTo>
                  <a:lnTo>
                    <a:pt x="22606" y="633984"/>
                  </a:lnTo>
                  <a:close/>
                </a:path>
                <a:path w="1066800" h="670560">
                  <a:moveTo>
                    <a:pt x="1031748" y="659892"/>
                  </a:moveTo>
                  <a:lnTo>
                    <a:pt x="1001268" y="659892"/>
                  </a:lnTo>
                  <a:lnTo>
                    <a:pt x="1019556" y="655320"/>
                  </a:lnTo>
                  <a:lnTo>
                    <a:pt x="1018032" y="655320"/>
                  </a:lnTo>
                  <a:lnTo>
                    <a:pt x="1028700" y="649224"/>
                  </a:lnTo>
                  <a:lnTo>
                    <a:pt x="1037844" y="641604"/>
                  </a:lnTo>
                  <a:lnTo>
                    <a:pt x="1045464" y="632460"/>
                  </a:lnTo>
                  <a:lnTo>
                    <a:pt x="1045464" y="633984"/>
                  </a:lnTo>
                  <a:lnTo>
                    <a:pt x="1056894" y="633984"/>
                  </a:lnTo>
                  <a:lnTo>
                    <a:pt x="1054608" y="638556"/>
                  </a:lnTo>
                  <a:lnTo>
                    <a:pt x="1045464" y="649224"/>
                  </a:lnTo>
                  <a:lnTo>
                    <a:pt x="1034796" y="658368"/>
                  </a:lnTo>
                  <a:lnTo>
                    <a:pt x="1031748" y="659892"/>
                  </a:lnTo>
                  <a:close/>
                </a:path>
                <a:path w="1066800" h="670560">
                  <a:moveTo>
                    <a:pt x="995172" y="670560"/>
                  </a:moveTo>
                  <a:lnTo>
                    <a:pt x="71628" y="670560"/>
                  </a:lnTo>
                  <a:lnTo>
                    <a:pt x="64008" y="669036"/>
                  </a:lnTo>
                  <a:lnTo>
                    <a:pt x="1002792" y="669036"/>
                  </a:lnTo>
                  <a:lnTo>
                    <a:pt x="995172" y="670560"/>
                  </a:lnTo>
                  <a:close/>
                </a:path>
              </a:pathLst>
            </a:custGeom>
            <a:solidFill>
              <a:srgbClr val="FFDF69"/>
            </a:solidFill>
          </p:spPr>
          <p:txBody>
            <a:bodyPr wrap="square" lIns="0" tIns="0" rIns="0" bIns="0" rtlCol="0"/>
            <a:lstStyle/>
            <a:p>
              <a:endParaRPr/>
            </a:p>
          </p:txBody>
        </p:sp>
      </p:grpSp>
      <p:sp>
        <p:nvSpPr>
          <p:cNvPr id="27" name="object 14">
            <a:extLst>
              <a:ext uri="{FF2B5EF4-FFF2-40B4-BE49-F238E27FC236}">
                <a16:creationId xmlns:a16="http://schemas.microsoft.com/office/drawing/2014/main" id="{49F661F7-354D-C54C-5EF7-6038184C226F}"/>
              </a:ext>
            </a:extLst>
          </p:cNvPr>
          <p:cNvSpPr txBox="1"/>
          <p:nvPr/>
        </p:nvSpPr>
        <p:spPr>
          <a:xfrm>
            <a:off x="3865655" y="3952843"/>
            <a:ext cx="2024238" cy="1663917"/>
          </a:xfrm>
          <a:prstGeom prst="rect">
            <a:avLst/>
          </a:prstGeom>
        </p:spPr>
        <p:txBody>
          <a:bodyPr vert="horz" wrap="square" lIns="0" tIns="40005" rIns="0" bIns="0" rtlCol="0">
            <a:spAutoFit/>
          </a:bodyPr>
          <a:lstStyle/>
          <a:p>
            <a:pPr marL="12065" marR="5080" indent="-635" algn="ctr">
              <a:spcBef>
                <a:spcPts val="100"/>
              </a:spcBef>
            </a:pPr>
            <a:r>
              <a:rPr lang="es-CR" sz="1400" spc="5" dirty="0">
                <a:latin typeface="Carlito"/>
              </a:rPr>
              <a:t>Las Unidades académicas y  administrativas incluyen la  formulación presupuestaria  en el sistema SIPPRES de  OPLAU (Proyecto 03 de la</a:t>
            </a:r>
          </a:p>
          <a:p>
            <a:pPr algn="ctr">
              <a:spcBef>
                <a:spcPts val="860"/>
              </a:spcBef>
            </a:pPr>
            <a:r>
              <a:rPr lang="es-CR" sz="1400" spc="5" dirty="0">
                <a:latin typeface="Carlito"/>
              </a:rPr>
              <a:t>CIEq).</a:t>
            </a:r>
          </a:p>
        </p:txBody>
      </p:sp>
      <p:grpSp>
        <p:nvGrpSpPr>
          <p:cNvPr id="28" name="object 15">
            <a:extLst>
              <a:ext uri="{FF2B5EF4-FFF2-40B4-BE49-F238E27FC236}">
                <a16:creationId xmlns:a16="http://schemas.microsoft.com/office/drawing/2014/main" id="{9DEAB33E-E542-6D8E-7A49-E6657A1B4234}"/>
              </a:ext>
            </a:extLst>
          </p:cNvPr>
          <p:cNvGrpSpPr/>
          <p:nvPr/>
        </p:nvGrpSpPr>
        <p:grpSpPr>
          <a:xfrm>
            <a:off x="6813562" y="1911295"/>
            <a:ext cx="2868696" cy="828753"/>
            <a:chOff x="4750308" y="2827020"/>
            <a:chExt cx="1330960" cy="670560"/>
          </a:xfrm>
        </p:grpSpPr>
        <p:sp>
          <p:nvSpPr>
            <p:cNvPr id="29" name="object 16">
              <a:extLst>
                <a:ext uri="{FF2B5EF4-FFF2-40B4-BE49-F238E27FC236}">
                  <a16:creationId xmlns:a16="http://schemas.microsoft.com/office/drawing/2014/main" id="{9ABA805E-8F1B-35AB-B0AE-7FB271835CBB}"/>
                </a:ext>
              </a:extLst>
            </p:cNvPr>
            <p:cNvSpPr/>
            <p:nvPr/>
          </p:nvSpPr>
          <p:spPr>
            <a:xfrm>
              <a:off x="4756404" y="2831592"/>
              <a:ext cx="1318260" cy="660400"/>
            </a:xfrm>
            <a:custGeom>
              <a:avLst/>
              <a:gdLst/>
              <a:ahLst/>
              <a:cxnLst/>
              <a:rect l="l" t="t" r="r" b="b"/>
              <a:pathLst>
                <a:path w="1318260" h="660400">
                  <a:moveTo>
                    <a:pt x="1252728" y="659891"/>
                  </a:moveTo>
                  <a:lnTo>
                    <a:pt x="65532" y="659891"/>
                  </a:lnTo>
                  <a:lnTo>
                    <a:pt x="39862" y="654796"/>
                  </a:lnTo>
                  <a:lnTo>
                    <a:pt x="19049" y="640841"/>
                  </a:lnTo>
                  <a:lnTo>
                    <a:pt x="5095" y="620029"/>
                  </a:lnTo>
                  <a:lnTo>
                    <a:pt x="0" y="594359"/>
                  </a:lnTo>
                  <a:lnTo>
                    <a:pt x="0" y="67055"/>
                  </a:lnTo>
                  <a:lnTo>
                    <a:pt x="5095" y="41147"/>
                  </a:lnTo>
                  <a:lnTo>
                    <a:pt x="19050" y="19811"/>
                  </a:lnTo>
                  <a:lnTo>
                    <a:pt x="39862" y="5333"/>
                  </a:lnTo>
                  <a:lnTo>
                    <a:pt x="65532" y="0"/>
                  </a:lnTo>
                  <a:lnTo>
                    <a:pt x="1252728" y="0"/>
                  </a:lnTo>
                  <a:lnTo>
                    <a:pt x="1278397" y="5333"/>
                  </a:lnTo>
                  <a:lnTo>
                    <a:pt x="1299210" y="19811"/>
                  </a:lnTo>
                  <a:lnTo>
                    <a:pt x="1313164" y="41147"/>
                  </a:lnTo>
                  <a:lnTo>
                    <a:pt x="1318260" y="67055"/>
                  </a:lnTo>
                  <a:lnTo>
                    <a:pt x="1318260" y="594359"/>
                  </a:lnTo>
                  <a:lnTo>
                    <a:pt x="1313164" y="620029"/>
                  </a:lnTo>
                  <a:lnTo>
                    <a:pt x="1299210" y="640841"/>
                  </a:lnTo>
                  <a:lnTo>
                    <a:pt x="1278397" y="654796"/>
                  </a:lnTo>
                  <a:lnTo>
                    <a:pt x="1252728" y="659891"/>
                  </a:lnTo>
                  <a:close/>
                </a:path>
              </a:pathLst>
            </a:custGeom>
            <a:solidFill>
              <a:srgbClr val="00BFF2"/>
            </a:solidFill>
          </p:spPr>
          <p:txBody>
            <a:bodyPr wrap="square" lIns="0" tIns="0" rIns="0" bIns="0" rtlCol="0"/>
            <a:lstStyle/>
            <a:p>
              <a:endParaRPr/>
            </a:p>
          </p:txBody>
        </p:sp>
        <p:sp>
          <p:nvSpPr>
            <p:cNvPr id="30" name="object 17">
              <a:extLst>
                <a:ext uri="{FF2B5EF4-FFF2-40B4-BE49-F238E27FC236}">
                  <a16:creationId xmlns:a16="http://schemas.microsoft.com/office/drawing/2014/main" id="{50812AC0-0587-D480-B9FF-C6967FAA7AEF}"/>
                </a:ext>
              </a:extLst>
            </p:cNvPr>
            <p:cNvSpPr/>
            <p:nvPr/>
          </p:nvSpPr>
          <p:spPr>
            <a:xfrm>
              <a:off x="4750308" y="2827020"/>
              <a:ext cx="1330960" cy="670560"/>
            </a:xfrm>
            <a:custGeom>
              <a:avLst/>
              <a:gdLst/>
              <a:ahLst/>
              <a:cxnLst/>
              <a:rect l="l" t="t" r="r" b="b"/>
              <a:pathLst>
                <a:path w="1330960" h="670560">
                  <a:moveTo>
                    <a:pt x="1272540" y="669036"/>
                  </a:moveTo>
                  <a:lnTo>
                    <a:pt x="56388" y="669036"/>
                  </a:lnTo>
                  <a:lnTo>
                    <a:pt x="50292" y="667512"/>
                  </a:lnTo>
                  <a:lnTo>
                    <a:pt x="12192" y="638556"/>
                  </a:lnTo>
                  <a:lnTo>
                    <a:pt x="1524" y="612648"/>
                  </a:lnTo>
                  <a:lnTo>
                    <a:pt x="0" y="606552"/>
                  </a:lnTo>
                  <a:lnTo>
                    <a:pt x="0" y="64008"/>
                  </a:lnTo>
                  <a:lnTo>
                    <a:pt x="1524" y="56388"/>
                  </a:lnTo>
                  <a:lnTo>
                    <a:pt x="21336" y="21336"/>
                  </a:lnTo>
                  <a:lnTo>
                    <a:pt x="56388" y="1524"/>
                  </a:lnTo>
                  <a:lnTo>
                    <a:pt x="64008" y="0"/>
                  </a:lnTo>
                  <a:lnTo>
                    <a:pt x="1266444" y="0"/>
                  </a:lnTo>
                  <a:lnTo>
                    <a:pt x="1272540" y="1524"/>
                  </a:lnTo>
                  <a:lnTo>
                    <a:pt x="1280160" y="3048"/>
                  </a:lnTo>
                  <a:lnTo>
                    <a:pt x="1295400" y="10668"/>
                  </a:lnTo>
                  <a:lnTo>
                    <a:pt x="65532" y="10668"/>
                  </a:lnTo>
                  <a:lnTo>
                    <a:pt x="59436" y="12192"/>
                  </a:lnTo>
                  <a:lnTo>
                    <a:pt x="53340" y="12192"/>
                  </a:lnTo>
                  <a:lnTo>
                    <a:pt x="47244" y="15240"/>
                  </a:lnTo>
                  <a:lnTo>
                    <a:pt x="48768" y="15240"/>
                  </a:lnTo>
                  <a:lnTo>
                    <a:pt x="39624" y="19812"/>
                  </a:lnTo>
                  <a:lnTo>
                    <a:pt x="38100" y="19812"/>
                  </a:lnTo>
                  <a:lnTo>
                    <a:pt x="29210" y="27432"/>
                  </a:lnTo>
                  <a:lnTo>
                    <a:pt x="28956" y="27432"/>
                  </a:lnTo>
                  <a:lnTo>
                    <a:pt x="27432" y="28956"/>
                  </a:lnTo>
                  <a:lnTo>
                    <a:pt x="27867" y="28956"/>
                  </a:lnTo>
                  <a:lnTo>
                    <a:pt x="22424" y="36576"/>
                  </a:lnTo>
                  <a:lnTo>
                    <a:pt x="21336" y="36576"/>
                  </a:lnTo>
                  <a:lnTo>
                    <a:pt x="15240" y="47244"/>
                  </a:lnTo>
                  <a:lnTo>
                    <a:pt x="12573" y="57912"/>
                  </a:lnTo>
                  <a:lnTo>
                    <a:pt x="12192" y="57912"/>
                  </a:lnTo>
                  <a:lnTo>
                    <a:pt x="10972" y="64008"/>
                  </a:lnTo>
                  <a:lnTo>
                    <a:pt x="10668" y="64008"/>
                  </a:lnTo>
                  <a:lnTo>
                    <a:pt x="10668" y="605028"/>
                  </a:lnTo>
                  <a:lnTo>
                    <a:pt x="15240" y="623316"/>
                  </a:lnTo>
                  <a:lnTo>
                    <a:pt x="16110" y="623316"/>
                  </a:lnTo>
                  <a:lnTo>
                    <a:pt x="21336" y="632460"/>
                  </a:lnTo>
                  <a:lnTo>
                    <a:pt x="28956" y="641604"/>
                  </a:lnTo>
                  <a:lnTo>
                    <a:pt x="27432" y="641604"/>
                  </a:lnTo>
                  <a:lnTo>
                    <a:pt x="38100" y="649224"/>
                  </a:lnTo>
                  <a:lnTo>
                    <a:pt x="36576" y="649224"/>
                  </a:lnTo>
                  <a:lnTo>
                    <a:pt x="48768" y="655320"/>
                  </a:lnTo>
                  <a:lnTo>
                    <a:pt x="47244" y="655320"/>
                  </a:lnTo>
                  <a:lnTo>
                    <a:pt x="65532" y="659892"/>
                  </a:lnTo>
                  <a:lnTo>
                    <a:pt x="1295400" y="659892"/>
                  </a:lnTo>
                  <a:lnTo>
                    <a:pt x="1280160" y="667512"/>
                  </a:lnTo>
                  <a:lnTo>
                    <a:pt x="1272540" y="669036"/>
                  </a:lnTo>
                  <a:close/>
                </a:path>
                <a:path w="1330960" h="670560">
                  <a:moveTo>
                    <a:pt x="1277112" y="13716"/>
                  </a:moveTo>
                  <a:lnTo>
                    <a:pt x="1264920" y="10668"/>
                  </a:lnTo>
                  <a:lnTo>
                    <a:pt x="1295400" y="10668"/>
                  </a:lnTo>
                  <a:lnTo>
                    <a:pt x="1298448" y="12192"/>
                  </a:lnTo>
                  <a:lnTo>
                    <a:pt x="1277112" y="12192"/>
                  </a:lnTo>
                  <a:lnTo>
                    <a:pt x="1277112" y="13716"/>
                  </a:lnTo>
                  <a:close/>
                </a:path>
                <a:path w="1330960" h="670560">
                  <a:moveTo>
                    <a:pt x="53340" y="13716"/>
                  </a:moveTo>
                  <a:lnTo>
                    <a:pt x="53340" y="12192"/>
                  </a:lnTo>
                  <a:lnTo>
                    <a:pt x="59436" y="12192"/>
                  </a:lnTo>
                  <a:lnTo>
                    <a:pt x="53340" y="13716"/>
                  </a:lnTo>
                  <a:close/>
                </a:path>
                <a:path w="1330960" h="670560">
                  <a:moveTo>
                    <a:pt x="1293876" y="21336"/>
                  </a:moveTo>
                  <a:lnTo>
                    <a:pt x="1281684" y="15240"/>
                  </a:lnTo>
                  <a:lnTo>
                    <a:pt x="1283208" y="15240"/>
                  </a:lnTo>
                  <a:lnTo>
                    <a:pt x="1277112" y="12192"/>
                  </a:lnTo>
                  <a:lnTo>
                    <a:pt x="1298448" y="12192"/>
                  </a:lnTo>
                  <a:lnTo>
                    <a:pt x="1307338" y="19812"/>
                  </a:lnTo>
                  <a:lnTo>
                    <a:pt x="1292352" y="19812"/>
                  </a:lnTo>
                  <a:lnTo>
                    <a:pt x="1293876" y="21336"/>
                  </a:lnTo>
                  <a:close/>
                </a:path>
                <a:path w="1330960" h="670560">
                  <a:moveTo>
                    <a:pt x="36576" y="21336"/>
                  </a:moveTo>
                  <a:lnTo>
                    <a:pt x="38100" y="19812"/>
                  </a:lnTo>
                  <a:lnTo>
                    <a:pt x="39624" y="19812"/>
                  </a:lnTo>
                  <a:lnTo>
                    <a:pt x="36576" y="21336"/>
                  </a:lnTo>
                  <a:close/>
                </a:path>
                <a:path w="1330960" h="670560">
                  <a:moveTo>
                    <a:pt x="1301496" y="28956"/>
                  </a:moveTo>
                  <a:lnTo>
                    <a:pt x="1292352" y="19812"/>
                  </a:lnTo>
                  <a:lnTo>
                    <a:pt x="1307338" y="19812"/>
                  </a:lnTo>
                  <a:lnTo>
                    <a:pt x="1309116" y="21336"/>
                  </a:lnTo>
                  <a:lnTo>
                    <a:pt x="1314341" y="27432"/>
                  </a:lnTo>
                  <a:lnTo>
                    <a:pt x="1301496" y="27432"/>
                  </a:lnTo>
                  <a:lnTo>
                    <a:pt x="1301496" y="28956"/>
                  </a:lnTo>
                  <a:close/>
                </a:path>
                <a:path w="1330960" h="670560">
                  <a:moveTo>
                    <a:pt x="27432" y="28956"/>
                  </a:moveTo>
                  <a:lnTo>
                    <a:pt x="28956" y="27432"/>
                  </a:lnTo>
                  <a:lnTo>
                    <a:pt x="28554" y="27993"/>
                  </a:lnTo>
                  <a:lnTo>
                    <a:pt x="27432" y="28956"/>
                  </a:lnTo>
                  <a:close/>
                </a:path>
                <a:path w="1330960" h="670560">
                  <a:moveTo>
                    <a:pt x="28554" y="27993"/>
                  </a:moveTo>
                  <a:lnTo>
                    <a:pt x="28956" y="27432"/>
                  </a:lnTo>
                  <a:lnTo>
                    <a:pt x="29210" y="27432"/>
                  </a:lnTo>
                  <a:lnTo>
                    <a:pt x="28554" y="27993"/>
                  </a:lnTo>
                  <a:close/>
                </a:path>
                <a:path w="1330960" h="670560">
                  <a:moveTo>
                    <a:pt x="1309116" y="38100"/>
                  </a:moveTo>
                  <a:lnTo>
                    <a:pt x="1301496" y="27432"/>
                  </a:lnTo>
                  <a:lnTo>
                    <a:pt x="1314341" y="27432"/>
                  </a:lnTo>
                  <a:lnTo>
                    <a:pt x="1318260" y="32004"/>
                  </a:lnTo>
                  <a:lnTo>
                    <a:pt x="1320872" y="36576"/>
                  </a:lnTo>
                  <a:lnTo>
                    <a:pt x="1309116" y="36576"/>
                  </a:lnTo>
                  <a:lnTo>
                    <a:pt x="1309116" y="38100"/>
                  </a:lnTo>
                  <a:close/>
                </a:path>
                <a:path w="1330960" h="670560">
                  <a:moveTo>
                    <a:pt x="27867" y="28956"/>
                  </a:moveTo>
                  <a:lnTo>
                    <a:pt x="27432" y="28956"/>
                  </a:lnTo>
                  <a:lnTo>
                    <a:pt x="28554" y="27993"/>
                  </a:lnTo>
                  <a:lnTo>
                    <a:pt x="27867" y="28956"/>
                  </a:lnTo>
                  <a:close/>
                </a:path>
                <a:path w="1330960" h="670560">
                  <a:moveTo>
                    <a:pt x="21336" y="38100"/>
                  </a:moveTo>
                  <a:lnTo>
                    <a:pt x="21336" y="36576"/>
                  </a:lnTo>
                  <a:lnTo>
                    <a:pt x="22424" y="36576"/>
                  </a:lnTo>
                  <a:lnTo>
                    <a:pt x="21336" y="38100"/>
                  </a:lnTo>
                  <a:close/>
                </a:path>
                <a:path w="1330960" h="670560">
                  <a:moveTo>
                    <a:pt x="1318260" y="59436"/>
                  </a:moveTo>
                  <a:lnTo>
                    <a:pt x="1315212" y="47244"/>
                  </a:lnTo>
                  <a:lnTo>
                    <a:pt x="1309116" y="36576"/>
                  </a:lnTo>
                  <a:lnTo>
                    <a:pt x="1320872" y="36576"/>
                  </a:lnTo>
                  <a:lnTo>
                    <a:pt x="1324356" y="42672"/>
                  </a:lnTo>
                  <a:lnTo>
                    <a:pt x="1327404" y="50292"/>
                  </a:lnTo>
                  <a:lnTo>
                    <a:pt x="1328928" y="56388"/>
                  </a:lnTo>
                  <a:lnTo>
                    <a:pt x="1328928" y="57912"/>
                  </a:lnTo>
                  <a:lnTo>
                    <a:pt x="1318260" y="57912"/>
                  </a:lnTo>
                  <a:lnTo>
                    <a:pt x="1318260" y="59436"/>
                  </a:lnTo>
                  <a:close/>
                </a:path>
                <a:path w="1330960" h="670560">
                  <a:moveTo>
                    <a:pt x="12192" y="59436"/>
                  </a:moveTo>
                  <a:lnTo>
                    <a:pt x="12192" y="57912"/>
                  </a:lnTo>
                  <a:lnTo>
                    <a:pt x="12573" y="57912"/>
                  </a:lnTo>
                  <a:lnTo>
                    <a:pt x="12192" y="59436"/>
                  </a:lnTo>
                  <a:close/>
                </a:path>
                <a:path w="1330960" h="670560">
                  <a:moveTo>
                    <a:pt x="1319784" y="65532"/>
                  </a:moveTo>
                  <a:lnTo>
                    <a:pt x="1318260" y="57912"/>
                  </a:lnTo>
                  <a:lnTo>
                    <a:pt x="1328928" y="57912"/>
                  </a:lnTo>
                  <a:lnTo>
                    <a:pt x="1328928" y="64008"/>
                  </a:lnTo>
                  <a:lnTo>
                    <a:pt x="1319784" y="64008"/>
                  </a:lnTo>
                  <a:lnTo>
                    <a:pt x="1319784" y="65532"/>
                  </a:lnTo>
                  <a:close/>
                </a:path>
                <a:path w="1330960" h="670560">
                  <a:moveTo>
                    <a:pt x="10668" y="65532"/>
                  </a:moveTo>
                  <a:lnTo>
                    <a:pt x="10668" y="64008"/>
                  </a:lnTo>
                  <a:lnTo>
                    <a:pt x="10972" y="64008"/>
                  </a:lnTo>
                  <a:lnTo>
                    <a:pt x="10668" y="65532"/>
                  </a:lnTo>
                  <a:close/>
                </a:path>
                <a:path w="1330960" h="670560">
                  <a:moveTo>
                    <a:pt x="1325880" y="623316"/>
                  </a:moveTo>
                  <a:lnTo>
                    <a:pt x="1315212" y="623316"/>
                  </a:lnTo>
                  <a:lnTo>
                    <a:pt x="1319784" y="605028"/>
                  </a:lnTo>
                  <a:lnTo>
                    <a:pt x="1319784" y="64008"/>
                  </a:lnTo>
                  <a:lnTo>
                    <a:pt x="1328928" y="64008"/>
                  </a:lnTo>
                  <a:lnTo>
                    <a:pt x="1330452" y="71628"/>
                  </a:lnTo>
                  <a:lnTo>
                    <a:pt x="1330452" y="598932"/>
                  </a:lnTo>
                  <a:lnTo>
                    <a:pt x="1328928" y="606552"/>
                  </a:lnTo>
                  <a:lnTo>
                    <a:pt x="1328928" y="612648"/>
                  </a:lnTo>
                  <a:lnTo>
                    <a:pt x="1327404" y="620268"/>
                  </a:lnTo>
                  <a:lnTo>
                    <a:pt x="1325880" y="623316"/>
                  </a:lnTo>
                  <a:close/>
                </a:path>
                <a:path w="1330960" h="670560">
                  <a:moveTo>
                    <a:pt x="16110" y="623316"/>
                  </a:moveTo>
                  <a:lnTo>
                    <a:pt x="15240" y="623316"/>
                  </a:lnTo>
                  <a:lnTo>
                    <a:pt x="15240" y="621792"/>
                  </a:lnTo>
                  <a:lnTo>
                    <a:pt x="16110" y="623316"/>
                  </a:lnTo>
                  <a:close/>
                </a:path>
                <a:path w="1330960" h="670560">
                  <a:moveTo>
                    <a:pt x="1295400" y="659892"/>
                  </a:moveTo>
                  <a:lnTo>
                    <a:pt x="1264920" y="659892"/>
                  </a:lnTo>
                  <a:lnTo>
                    <a:pt x="1283208" y="655320"/>
                  </a:lnTo>
                  <a:lnTo>
                    <a:pt x="1281684" y="655320"/>
                  </a:lnTo>
                  <a:lnTo>
                    <a:pt x="1293876" y="649224"/>
                  </a:lnTo>
                  <a:lnTo>
                    <a:pt x="1292352" y="649224"/>
                  </a:lnTo>
                  <a:lnTo>
                    <a:pt x="1301496" y="641604"/>
                  </a:lnTo>
                  <a:lnTo>
                    <a:pt x="1309116" y="632460"/>
                  </a:lnTo>
                  <a:lnTo>
                    <a:pt x="1315212" y="621792"/>
                  </a:lnTo>
                  <a:lnTo>
                    <a:pt x="1315212" y="623316"/>
                  </a:lnTo>
                  <a:lnTo>
                    <a:pt x="1325880" y="623316"/>
                  </a:lnTo>
                  <a:lnTo>
                    <a:pt x="1318260" y="638556"/>
                  </a:lnTo>
                  <a:lnTo>
                    <a:pt x="1309116" y="649224"/>
                  </a:lnTo>
                  <a:lnTo>
                    <a:pt x="1298448" y="658368"/>
                  </a:lnTo>
                  <a:lnTo>
                    <a:pt x="1295400" y="659892"/>
                  </a:lnTo>
                  <a:close/>
                </a:path>
                <a:path w="1330960" h="670560">
                  <a:moveTo>
                    <a:pt x="1258824" y="670560"/>
                  </a:moveTo>
                  <a:lnTo>
                    <a:pt x="71628" y="670560"/>
                  </a:lnTo>
                  <a:lnTo>
                    <a:pt x="64008" y="669036"/>
                  </a:lnTo>
                  <a:lnTo>
                    <a:pt x="1266444" y="669036"/>
                  </a:lnTo>
                  <a:lnTo>
                    <a:pt x="1258824" y="670560"/>
                  </a:lnTo>
                  <a:close/>
                </a:path>
              </a:pathLst>
            </a:custGeom>
            <a:solidFill>
              <a:srgbClr val="FFFFFF"/>
            </a:solidFill>
          </p:spPr>
          <p:txBody>
            <a:bodyPr wrap="square" lIns="0" tIns="0" rIns="0" bIns="0" rtlCol="0"/>
            <a:lstStyle/>
            <a:p>
              <a:endParaRPr/>
            </a:p>
          </p:txBody>
        </p:sp>
      </p:grpSp>
      <p:sp>
        <p:nvSpPr>
          <p:cNvPr id="31" name="object 18">
            <a:extLst>
              <a:ext uri="{FF2B5EF4-FFF2-40B4-BE49-F238E27FC236}">
                <a16:creationId xmlns:a16="http://schemas.microsoft.com/office/drawing/2014/main" id="{8F9046C9-8D9B-0ECC-F951-F0DEFD40D579}"/>
              </a:ext>
            </a:extLst>
          </p:cNvPr>
          <p:cNvSpPr txBox="1"/>
          <p:nvPr/>
        </p:nvSpPr>
        <p:spPr>
          <a:xfrm>
            <a:off x="6987302" y="2290435"/>
            <a:ext cx="2447151" cy="224870"/>
          </a:xfrm>
          <a:prstGeom prst="rect">
            <a:avLst/>
          </a:prstGeom>
        </p:spPr>
        <p:txBody>
          <a:bodyPr vert="horz" wrap="square" lIns="0" tIns="39370" rIns="0" bIns="0" rtlCol="0">
            <a:spAutoFit/>
          </a:bodyPr>
          <a:lstStyle/>
          <a:p>
            <a:pPr marL="12700" marR="5080" algn="ctr">
              <a:lnSpc>
                <a:spcPts val="1280"/>
              </a:lnSpc>
              <a:spcBef>
                <a:spcPts val="310"/>
              </a:spcBef>
            </a:pPr>
            <a:r>
              <a:rPr lang="es-ES" sz="2000" b="1" spc="35" dirty="0">
                <a:solidFill>
                  <a:schemeClr val="bg1"/>
                </a:solidFill>
                <a:latin typeface="Times New Roman" panose="02020603050405020304" pitchFamily="18" charset="0"/>
                <a:cs typeface="Times New Roman" panose="02020603050405020304" pitchFamily="18" charset="0"/>
              </a:rPr>
              <a:t>Mayo - Junio</a:t>
            </a:r>
            <a:endParaRPr sz="2000" dirty="0">
              <a:solidFill>
                <a:schemeClr val="bg1"/>
              </a:solidFill>
              <a:latin typeface="Times New Roman" panose="02020603050405020304" pitchFamily="18" charset="0"/>
              <a:cs typeface="Times New Roman" panose="02020603050405020304" pitchFamily="18" charset="0"/>
            </a:endParaRPr>
          </a:p>
        </p:txBody>
      </p:sp>
      <p:grpSp>
        <p:nvGrpSpPr>
          <p:cNvPr id="32" name="object 19">
            <a:extLst>
              <a:ext uri="{FF2B5EF4-FFF2-40B4-BE49-F238E27FC236}">
                <a16:creationId xmlns:a16="http://schemas.microsoft.com/office/drawing/2014/main" id="{146F8623-0E40-1DA7-6E02-F6024024B833}"/>
              </a:ext>
            </a:extLst>
          </p:cNvPr>
          <p:cNvGrpSpPr/>
          <p:nvPr/>
        </p:nvGrpSpPr>
        <p:grpSpPr>
          <a:xfrm>
            <a:off x="6710501" y="2925891"/>
            <a:ext cx="3145742" cy="3088854"/>
            <a:chOff x="4882896" y="3491229"/>
            <a:chExt cx="1198245" cy="831215"/>
          </a:xfrm>
        </p:grpSpPr>
        <p:sp>
          <p:nvSpPr>
            <p:cNvPr id="33" name="object 20">
              <a:extLst>
                <a:ext uri="{FF2B5EF4-FFF2-40B4-BE49-F238E27FC236}">
                  <a16:creationId xmlns:a16="http://schemas.microsoft.com/office/drawing/2014/main" id="{798A42FB-510D-A857-9AF3-FD0A6BF6DCDA}"/>
                </a:ext>
              </a:extLst>
            </p:cNvPr>
            <p:cNvSpPr/>
            <p:nvPr/>
          </p:nvSpPr>
          <p:spPr>
            <a:xfrm>
              <a:off x="4882896" y="3491229"/>
              <a:ext cx="10795" cy="488950"/>
            </a:xfrm>
            <a:custGeom>
              <a:avLst/>
              <a:gdLst/>
              <a:ahLst/>
              <a:cxnLst/>
              <a:rect l="l" t="t" r="r" b="b"/>
              <a:pathLst>
                <a:path w="10795" h="488950">
                  <a:moveTo>
                    <a:pt x="0" y="0"/>
                  </a:moveTo>
                  <a:lnTo>
                    <a:pt x="10668" y="0"/>
                  </a:lnTo>
                  <a:lnTo>
                    <a:pt x="10668" y="488950"/>
                  </a:lnTo>
                  <a:lnTo>
                    <a:pt x="0" y="488950"/>
                  </a:lnTo>
                  <a:lnTo>
                    <a:pt x="0" y="0"/>
                  </a:lnTo>
                  <a:close/>
                </a:path>
              </a:pathLst>
            </a:custGeom>
            <a:solidFill>
              <a:srgbClr val="005DA3"/>
            </a:solidFill>
          </p:spPr>
          <p:txBody>
            <a:bodyPr wrap="square" lIns="0" tIns="0" rIns="0" bIns="0" rtlCol="0"/>
            <a:lstStyle/>
            <a:p>
              <a:endParaRPr/>
            </a:p>
          </p:txBody>
        </p:sp>
        <p:sp>
          <p:nvSpPr>
            <p:cNvPr id="34" name="object 21">
              <a:extLst>
                <a:ext uri="{FF2B5EF4-FFF2-40B4-BE49-F238E27FC236}">
                  <a16:creationId xmlns:a16="http://schemas.microsoft.com/office/drawing/2014/main" id="{36F48A2C-E753-BF0A-07C3-986F2B2B2896}"/>
                </a:ext>
              </a:extLst>
            </p:cNvPr>
            <p:cNvSpPr/>
            <p:nvPr/>
          </p:nvSpPr>
          <p:spPr>
            <a:xfrm>
              <a:off x="5012435" y="3649979"/>
              <a:ext cx="1068323" cy="670560"/>
            </a:xfrm>
            <a:prstGeom prst="rect">
              <a:avLst/>
            </a:prstGeom>
            <a:blipFill>
              <a:blip r:embed="rId6" cstate="print"/>
              <a:stretch>
                <a:fillRect/>
              </a:stretch>
            </a:blipFill>
          </p:spPr>
          <p:txBody>
            <a:bodyPr wrap="square" lIns="0" tIns="0" rIns="0" bIns="0" rtlCol="0"/>
            <a:lstStyle/>
            <a:p>
              <a:endParaRPr/>
            </a:p>
          </p:txBody>
        </p:sp>
        <p:sp>
          <p:nvSpPr>
            <p:cNvPr id="35" name="object 22">
              <a:extLst>
                <a:ext uri="{FF2B5EF4-FFF2-40B4-BE49-F238E27FC236}">
                  <a16:creationId xmlns:a16="http://schemas.microsoft.com/office/drawing/2014/main" id="{A5AC390B-1273-D35B-2475-4DBE2E8AE263}"/>
                </a:ext>
              </a:extLst>
            </p:cNvPr>
            <p:cNvSpPr/>
            <p:nvPr/>
          </p:nvSpPr>
          <p:spPr>
            <a:xfrm>
              <a:off x="5013959" y="3651503"/>
              <a:ext cx="1066800" cy="670560"/>
            </a:xfrm>
            <a:custGeom>
              <a:avLst/>
              <a:gdLst/>
              <a:ahLst/>
              <a:cxnLst/>
              <a:rect l="l" t="t" r="r" b="b"/>
              <a:pathLst>
                <a:path w="1066800" h="670560">
                  <a:moveTo>
                    <a:pt x="1008888" y="669036"/>
                  </a:moveTo>
                  <a:lnTo>
                    <a:pt x="57912" y="669036"/>
                  </a:lnTo>
                  <a:lnTo>
                    <a:pt x="50292" y="667512"/>
                  </a:lnTo>
                  <a:lnTo>
                    <a:pt x="12192" y="638556"/>
                  </a:lnTo>
                  <a:lnTo>
                    <a:pt x="1524" y="612648"/>
                  </a:lnTo>
                  <a:lnTo>
                    <a:pt x="1524" y="606552"/>
                  </a:lnTo>
                  <a:lnTo>
                    <a:pt x="0" y="598932"/>
                  </a:lnTo>
                  <a:lnTo>
                    <a:pt x="0" y="71628"/>
                  </a:lnTo>
                  <a:lnTo>
                    <a:pt x="1524" y="64008"/>
                  </a:lnTo>
                  <a:lnTo>
                    <a:pt x="1524" y="56388"/>
                  </a:lnTo>
                  <a:lnTo>
                    <a:pt x="21336" y="21336"/>
                  </a:lnTo>
                  <a:lnTo>
                    <a:pt x="57912" y="1524"/>
                  </a:lnTo>
                  <a:lnTo>
                    <a:pt x="64008" y="0"/>
                  </a:lnTo>
                  <a:lnTo>
                    <a:pt x="1002792" y="0"/>
                  </a:lnTo>
                  <a:lnTo>
                    <a:pt x="1008888" y="1524"/>
                  </a:lnTo>
                  <a:lnTo>
                    <a:pt x="1016508" y="3048"/>
                  </a:lnTo>
                  <a:lnTo>
                    <a:pt x="1031748" y="10668"/>
                  </a:lnTo>
                  <a:lnTo>
                    <a:pt x="65532" y="10668"/>
                  </a:lnTo>
                  <a:lnTo>
                    <a:pt x="47244" y="15240"/>
                  </a:lnTo>
                  <a:lnTo>
                    <a:pt x="48768" y="15240"/>
                  </a:lnTo>
                  <a:lnTo>
                    <a:pt x="36576" y="21336"/>
                  </a:lnTo>
                  <a:lnTo>
                    <a:pt x="38100" y="21336"/>
                  </a:lnTo>
                  <a:lnTo>
                    <a:pt x="30784" y="27432"/>
                  </a:lnTo>
                  <a:lnTo>
                    <a:pt x="28956" y="27432"/>
                  </a:lnTo>
                  <a:lnTo>
                    <a:pt x="22424" y="36576"/>
                  </a:lnTo>
                  <a:lnTo>
                    <a:pt x="21336" y="36576"/>
                  </a:lnTo>
                  <a:lnTo>
                    <a:pt x="16002" y="47244"/>
                  </a:lnTo>
                  <a:lnTo>
                    <a:pt x="15240" y="47244"/>
                  </a:lnTo>
                  <a:lnTo>
                    <a:pt x="11049" y="64008"/>
                  </a:lnTo>
                  <a:lnTo>
                    <a:pt x="10668" y="64008"/>
                  </a:lnTo>
                  <a:lnTo>
                    <a:pt x="10668" y="605028"/>
                  </a:lnTo>
                  <a:lnTo>
                    <a:pt x="15240" y="623316"/>
                  </a:lnTo>
                  <a:lnTo>
                    <a:pt x="16002" y="623316"/>
                  </a:lnTo>
                  <a:lnTo>
                    <a:pt x="21336" y="633984"/>
                  </a:lnTo>
                  <a:lnTo>
                    <a:pt x="22606" y="633984"/>
                  </a:lnTo>
                  <a:lnTo>
                    <a:pt x="28956" y="641604"/>
                  </a:lnTo>
                  <a:lnTo>
                    <a:pt x="38100" y="649224"/>
                  </a:lnTo>
                  <a:lnTo>
                    <a:pt x="36576" y="649224"/>
                  </a:lnTo>
                  <a:lnTo>
                    <a:pt x="48768" y="655320"/>
                  </a:lnTo>
                  <a:lnTo>
                    <a:pt x="47244" y="655320"/>
                  </a:lnTo>
                  <a:lnTo>
                    <a:pt x="65532" y="659892"/>
                  </a:lnTo>
                  <a:lnTo>
                    <a:pt x="1031748" y="659892"/>
                  </a:lnTo>
                  <a:lnTo>
                    <a:pt x="1016508" y="667512"/>
                  </a:lnTo>
                  <a:lnTo>
                    <a:pt x="1008888" y="669036"/>
                  </a:lnTo>
                  <a:close/>
                </a:path>
                <a:path w="1066800" h="670560">
                  <a:moveTo>
                    <a:pt x="1030224" y="21336"/>
                  </a:moveTo>
                  <a:lnTo>
                    <a:pt x="1018032" y="15240"/>
                  </a:lnTo>
                  <a:lnTo>
                    <a:pt x="1019556" y="15240"/>
                  </a:lnTo>
                  <a:lnTo>
                    <a:pt x="1001268" y="10668"/>
                  </a:lnTo>
                  <a:lnTo>
                    <a:pt x="1031748" y="10668"/>
                  </a:lnTo>
                  <a:lnTo>
                    <a:pt x="1034796" y="12192"/>
                  </a:lnTo>
                  <a:lnTo>
                    <a:pt x="1043686" y="19812"/>
                  </a:lnTo>
                  <a:lnTo>
                    <a:pt x="1028700" y="19812"/>
                  </a:lnTo>
                  <a:lnTo>
                    <a:pt x="1030224" y="21336"/>
                  </a:lnTo>
                  <a:close/>
                </a:path>
                <a:path w="1066800" h="670560">
                  <a:moveTo>
                    <a:pt x="1037844" y="28956"/>
                  </a:moveTo>
                  <a:lnTo>
                    <a:pt x="1028700" y="19812"/>
                  </a:lnTo>
                  <a:lnTo>
                    <a:pt x="1043686" y="19812"/>
                  </a:lnTo>
                  <a:lnTo>
                    <a:pt x="1045464" y="21336"/>
                  </a:lnTo>
                  <a:lnTo>
                    <a:pt x="1050689" y="27432"/>
                  </a:lnTo>
                  <a:lnTo>
                    <a:pt x="1037844" y="27432"/>
                  </a:lnTo>
                  <a:lnTo>
                    <a:pt x="1037844" y="28956"/>
                  </a:lnTo>
                  <a:close/>
                </a:path>
                <a:path w="1066800" h="670560">
                  <a:moveTo>
                    <a:pt x="28956" y="28956"/>
                  </a:moveTo>
                  <a:lnTo>
                    <a:pt x="28956" y="27432"/>
                  </a:lnTo>
                  <a:lnTo>
                    <a:pt x="30784" y="27432"/>
                  </a:lnTo>
                  <a:lnTo>
                    <a:pt x="28956" y="28956"/>
                  </a:lnTo>
                  <a:close/>
                </a:path>
                <a:path w="1066800" h="670560">
                  <a:moveTo>
                    <a:pt x="1045464" y="38100"/>
                  </a:moveTo>
                  <a:lnTo>
                    <a:pt x="1037844" y="27432"/>
                  </a:lnTo>
                  <a:lnTo>
                    <a:pt x="1050689" y="27432"/>
                  </a:lnTo>
                  <a:lnTo>
                    <a:pt x="1054608" y="32004"/>
                  </a:lnTo>
                  <a:lnTo>
                    <a:pt x="1057220" y="36576"/>
                  </a:lnTo>
                  <a:lnTo>
                    <a:pt x="1045464" y="36576"/>
                  </a:lnTo>
                  <a:lnTo>
                    <a:pt x="1045464" y="38100"/>
                  </a:lnTo>
                  <a:close/>
                </a:path>
                <a:path w="1066800" h="670560">
                  <a:moveTo>
                    <a:pt x="21336" y="38100"/>
                  </a:moveTo>
                  <a:lnTo>
                    <a:pt x="21336" y="36576"/>
                  </a:lnTo>
                  <a:lnTo>
                    <a:pt x="22424" y="36576"/>
                  </a:lnTo>
                  <a:lnTo>
                    <a:pt x="21336" y="38100"/>
                  </a:lnTo>
                  <a:close/>
                </a:path>
                <a:path w="1066800" h="670560">
                  <a:moveTo>
                    <a:pt x="1051560" y="48768"/>
                  </a:moveTo>
                  <a:lnTo>
                    <a:pt x="1045464" y="36576"/>
                  </a:lnTo>
                  <a:lnTo>
                    <a:pt x="1057220" y="36576"/>
                  </a:lnTo>
                  <a:lnTo>
                    <a:pt x="1060704" y="42672"/>
                  </a:lnTo>
                  <a:lnTo>
                    <a:pt x="1062532" y="47244"/>
                  </a:lnTo>
                  <a:lnTo>
                    <a:pt x="1051560" y="47244"/>
                  </a:lnTo>
                  <a:lnTo>
                    <a:pt x="1051560" y="48768"/>
                  </a:lnTo>
                  <a:close/>
                </a:path>
                <a:path w="1066800" h="670560">
                  <a:moveTo>
                    <a:pt x="15240" y="48768"/>
                  </a:moveTo>
                  <a:lnTo>
                    <a:pt x="15240" y="47244"/>
                  </a:lnTo>
                  <a:lnTo>
                    <a:pt x="16002" y="47244"/>
                  </a:lnTo>
                  <a:lnTo>
                    <a:pt x="15240" y="48768"/>
                  </a:lnTo>
                  <a:close/>
                </a:path>
                <a:path w="1066800" h="670560">
                  <a:moveTo>
                    <a:pt x="1056132" y="65532"/>
                  </a:moveTo>
                  <a:lnTo>
                    <a:pt x="1051560" y="47244"/>
                  </a:lnTo>
                  <a:lnTo>
                    <a:pt x="1062532" y="47244"/>
                  </a:lnTo>
                  <a:lnTo>
                    <a:pt x="1063752" y="50292"/>
                  </a:lnTo>
                  <a:lnTo>
                    <a:pt x="1065276" y="56388"/>
                  </a:lnTo>
                  <a:lnTo>
                    <a:pt x="1065276" y="64008"/>
                  </a:lnTo>
                  <a:lnTo>
                    <a:pt x="1056132" y="64008"/>
                  </a:lnTo>
                  <a:lnTo>
                    <a:pt x="1056132" y="65532"/>
                  </a:lnTo>
                  <a:close/>
                </a:path>
                <a:path w="1066800" h="670560">
                  <a:moveTo>
                    <a:pt x="10668" y="65532"/>
                  </a:moveTo>
                  <a:lnTo>
                    <a:pt x="10668" y="64008"/>
                  </a:lnTo>
                  <a:lnTo>
                    <a:pt x="11049" y="64008"/>
                  </a:lnTo>
                  <a:lnTo>
                    <a:pt x="10668" y="65532"/>
                  </a:lnTo>
                  <a:close/>
                </a:path>
                <a:path w="1066800" h="670560">
                  <a:moveTo>
                    <a:pt x="1062228" y="623316"/>
                  </a:moveTo>
                  <a:lnTo>
                    <a:pt x="1051560" y="623316"/>
                  </a:lnTo>
                  <a:lnTo>
                    <a:pt x="1056132" y="605028"/>
                  </a:lnTo>
                  <a:lnTo>
                    <a:pt x="1056132" y="64008"/>
                  </a:lnTo>
                  <a:lnTo>
                    <a:pt x="1065276" y="64008"/>
                  </a:lnTo>
                  <a:lnTo>
                    <a:pt x="1066800" y="71628"/>
                  </a:lnTo>
                  <a:lnTo>
                    <a:pt x="1066800" y="598932"/>
                  </a:lnTo>
                  <a:lnTo>
                    <a:pt x="1065276" y="606552"/>
                  </a:lnTo>
                  <a:lnTo>
                    <a:pt x="1065276" y="612648"/>
                  </a:lnTo>
                  <a:lnTo>
                    <a:pt x="1063752" y="620268"/>
                  </a:lnTo>
                  <a:lnTo>
                    <a:pt x="1062228" y="623316"/>
                  </a:lnTo>
                  <a:close/>
                </a:path>
                <a:path w="1066800" h="670560">
                  <a:moveTo>
                    <a:pt x="16002" y="623316"/>
                  </a:moveTo>
                  <a:lnTo>
                    <a:pt x="15240" y="623316"/>
                  </a:lnTo>
                  <a:lnTo>
                    <a:pt x="15240" y="621792"/>
                  </a:lnTo>
                  <a:lnTo>
                    <a:pt x="16002" y="623316"/>
                  </a:lnTo>
                  <a:close/>
                </a:path>
                <a:path w="1066800" h="670560">
                  <a:moveTo>
                    <a:pt x="1056894" y="633984"/>
                  </a:moveTo>
                  <a:lnTo>
                    <a:pt x="1045464" y="633984"/>
                  </a:lnTo>
                  <a:lnTo>
                    <a:pt x="1051560" y="621792"/>
                  </a:lnTo>
                  <a:lnTo>
                    <a:pt x="1051560" y="623316"/>
                  </a:lnTo>
                  <a:lnTo>
                    <a:pt x="1062228" y="623316"/>
                  </a:lnTo>
                  <a:lnTo>
                    <a:pt x="1056894" y="633984"/>
                  </a:lnTo>
                  <a:close/>
                </a:path>
                <a:path w="1066800" h="670560">
                  <a:moveTo>
                    <a:pt x="22606" y="633984"/>
                  </a:moveTo>
                  <a:lnTo>
                    <a:pt x="21336" y="633984"/>
                  </a:lnTo>
                  <a:lnTo>
                    <a:pt x="21336" y="632460"/>
                  </a:lnTo>
                  <a:lnTo>
                    <a:pt x="22606" y="633984"/>
                  </a:lnTo>
                  <a:close/>
                </a:path>
                <a:path w="1066800" h="670560">
                  <a:moveTo>
                    <a:pt x="1031748" y="659892"/>
                  </a:moveTo>
                  <a:lnTo>
                    <a:pt x="1001268" y="659892"/>
                  </a:lnTo>
                  <a:lnTo>
                    <a:pt x="1019556" y="655320"/>
                  </a:lnTo>
                  <a:lnTo>
                    <a:pt x="1018032" y="655320"/>
                  </a:lnTo>
                  <a:lnTo>
                    <a:pt x="1030224" y="649224"/>
                  </a:lnTo>
                  <a:lnTo>
                    <a:pt x="1028700" y="649224"/>
                  </a:lnTo>
                  <a:lnTo>
                    <a:pt x="1037844" y="641604"/>
                  </a:lnTo>
                  <a:lnTo>
                    <a:pt x="1045464" y="632460"/>
                  </a:lnTo>
                  <a:lnTo>
                    <a:pt x="1045464" y="633984"/>
                  </a:lnTo>
                  <a:lnTo>
                    <a:pt x="1056894" y="633984"/>
                  </a:lnTo>
                  <a:lnTo>
                    <a:pt x="1054608" y="638556"/>
                  </a:lnTo>
                  <a:lnTo>
                    <a:pt x="1045464" y="649224"/>
                  </a:lnTo>
                  <a:lnTo>
                    <a:pt x="1034796" y="658368"/>
                  </a:lnTo>
                  <a:lnTo>
                    <a:pt x="1031748" y="659892"/>
                  </a:lnTo>
                  <a:close/>
                </a:path>
                <a:path w="1066800" h="670560">
                  <a:moveTo>
                    <a:pt x="995172" y="670560"/>
                  </a:moveTo>
                  <a:lnTo>
                    <a:pt x="71628" y="670560"/>
                  </a:lnTo>
                  <a:lnTo>
                    <a:pt x="64008" y="669036"/>
                  </a:lnTo>
                  <a:lnTo>
                    <a:pt x="1002792" y="669036"/>
                  </a:lnTo>
                  <a:lnTo>
                    <a:pt x="995172" y="670560"/>
                  </a:lnTo>
                  <a:close/>
                </a:path>
              </a:pathLst>
            </a:custGeom>
            <a:solidFill>
              <a:srgbClr val="08FF23"/>
            </a:solidFill>
          </p:spPr>
          <p:txBody>
            <a:bodyPr wrap="square" lIns="0" tIns="0" rIns="0" bIns="0" rtlCol="0"/>
            <a:lstStyle/>
            <a:p>
              <a:endParaRPr/>
            </a:p>
          </p:txBody>
        </p:sp>
      </p:grpSp>
      <p:sp>
        <p:nvSpPr>
          <p:cNvPr id="36" name="object 24">
            <a:extLst>
              <a:ext uri="{FF2B5EF4-FFF2-40B4-BE49-F238E27FC236}">
                <a16:creationId xmlns:a16="http://schemas.microsoft.com/office/drawing/2014/main" id="{85E60E23-2228-E764-5BED-B8B667E03C14}"/>
              </a:ext>
            </a:extLst>
          </p:cNvPr>
          <p:cNvSpPr txBox="1"/>
          <p:nvPr/>
        </p:nvSpPr>
        <p:spPr>
          <a:xfrm>
            <a:off x="7148805" y="3903272"/>
            <a:ext cx="2124147" cy="1876668"/>
          </a:xfrm>
          <a:prstGeom prst="rect">
            <a:avLst/>
          </a:prstGeom>
        </p:spPr>
        <p:txBody>
          <a:bodyPr vert="horz" wrap="square" lIns="0" tIns="40005" rIns="0" bIns="0" rtlCol="0">
            <a:spAutoFit/>
          </a:bodyPr>
          <a:lstStyle/>
          <a:p>
            <a:pPr marL="193675" marR="5080" indent="-181610" algn="just">
              <a:lnSpc>
                <a:spcPts val="1380"/>
              </a:lnSpc>
              <a:spcBef>
                <a:spcPts val="315"/>
              </a:spcBef>
            </a:pPr>
            <a:r>
              <a:rPr lang="es-CR" sz="1400" spc="5" dirty="0">
                <a:latin typeface="Carlito"/>
              </a:rPr>
              <a:t> La CIEQ analiza las solicitudes de  equipo de Laboratorio y equipo  Educacional según los criterios de  asignación y tomando en cuenta la  ejecución del año anterior,  recomienda a OPLAU y Rectoría.</a:t>
            </a:r>
          </a:p>
          <a:p>
            <a:pPr marL="193675" marR="5080" indent="-181610" algn="ctr">
              <a:lnSpc>
                <a:spcPts val="1380"/>
              </a:lnSpc>
              <a:spcBef>
                <a:spcPts val="315"/>
              </a:spcBef>
            </a:pPr>
            <a:r>
              <a:rPr sz="1400" spc="5" dirty="0">
                <a:latin typeface="Carlito"/>
              </a:rPr>
              <a:t> </a:t>
            </a:r>
          </a:p>
        </p:txBody>
      </p:sp>
      <p:grpSp>
        <p:nvGrpSpPr>
          <p:cNvPr id="37" name="object 25">
            <a:extLst>
              <a:ext uri="{FF2B5EF4-FFF2-40B4-BE49-F238E27FC236}">
                <a16:creationId xmlns:a16="http://schemas.microsoft.com/office/drawing/2014/main" id="{CCB4A11A-C147-F27F-D898-884DA9DC4156}"/>
              </a:ext>
            </a:extLst>
          </p:cNvPr>
          <p:cNvGrpSpPr/>
          <p:nvPr/>
        </p:nvGrpSpPr>
        <p:grpSpPr>
          <a:xfrm>
            <a:off x="10414677" y="1891188"/>
            <a:ext cx="2868696" cy="828753"/>
            <a:chOff x="6399276" y="2827020"/>
            <a:chExt cx="1330960" cy="670560"/>
          </a:xfrm>
        </p:grpSpPr>
        <p:sp>
          <p:nvSpPr>
            <p:cNvPr id="38" name="object 26">
              <a:extLst>
                <a:ext uri="{FF2B5EF4-FFF2-40B4-BE49-F238E27FC236}">
                  <a16:creationId xmlns:a16="http://schemas.microsoft.com/office/drawing/2014/main" id="{5494909F-5A8D-0324-0464-18CC90D72019}"/>
                </a:ext>
              </a:extLst>
            </p:cNvPr>
            <p:cNvSpPr/>
            <p:nvPr/>
          </p:nvSpPr>
          <p:spPr>
            <a:xfrm>
              <a:off x="6405372" y="2831592"/>
              <a:ext cx="1318260" cy="660400"/>
            </a:xfrm>
            <a:custGeom>
              <a:avLst/>
              <a:gdLst/>
              <a:ahLst/>
              <a:cxnLst/>
              <a:rect l="l" t="t" r="r" b="b"/>
              <a:pathLst>
                <a:path w="1318259" h="660400">
                  <a:moveTo>
                    <a:pt x="1252728" y="659891"/>
                  </a:moveTo>
                  <a:lnTo>
                    <a:pt x="65532" y="659891"/>
                  </a:lnTo>
                  <a:lnTo>
                    <a:pt x="39862" y="654796"/>
                  </a:lnTo>
                  <a:lnTo>
                    <a:pt x="19049" y="640841"/>
                  </a:lnTo>
                  <a:lnTo>
                    <a:pt x="5095" y="620029"/>
                  </a:lnTo>
                  <a:lnTo>
                    <a:pt x="0" y="594359"/>
                  </a:lnTo>
                  <a:lnTo>
                    <a:pt x="0" y="67055"/>
                  </a:lnTo>
                  <a:lnTo>
                    <a:pt x="5095" y="41147"/>
                  </a:lnTo>
                  <a:lnTo>
                    <a:pt x="19050" y="19811"/>
                  </a:lnTo>
                  <a:lnTo>
                    <a:pt x="39862" y="5333"/>
                  </a:lnTo>
                  <a:lnTo>
                    <a:pt x="65532" y="0"/>
                  </a:lnTo>
                  <a:lnTo>
                    <a:pt x="1252728" y="0"/>
                  </a:lnTo>
                  <a:lnTo>
                    <a:pt x="1278397" y="5333"/>
                  </a:lnTo>
                  <a:lnTo>
                    <a:pt x="1299210" y="19811"/>
                  </a:lnTo>
                  <a:lnTo>
                    <a:pt x="1313164" y="41147"/>
                  </a:lnTo>
                  <a:lnTo>
                    <a:pt x="1318260" y="67055"/>
                  </a:lnTo>
                  <a:lnTo>
                    <a:pt x="1318260" y="594359"/>
                  </a:lnTo>
                  <a:lnTo>
                    <a:pt x="1313164" y="620029"/>
                  </a:lnTo>
                  <a:lnTo>
                    <a:pt x="1299210" y="640841"/>
                  </a:lnTo>
                  <a:lnTo>
                    <a:pt x="1278397" y="654796"/>
                  </a:lnTo>
                  <a:lnTo>
                    <a:pt x="1252728" y="659891"/>
                  </a:lnTo>
                  <a:close/>
                </a:path>
              </a:pathLst>
            </a:custGeom>
            <a:solidFill>
              <a:srgbClr val="005DA3"/>
            </a:solidFill>
          </p:spPr>
          <p:txBody>
            <a:bodyPr wrap="square" lIns="0" tIns="0" rIns="0" bIns="0" rtlCol="0"/>
            <a:lstStyle/>
            <a:p>
              <a:endParaRPr/>
            </a:p>
          </p:txBody>
        </p:sp>
        <p:sp>
          <p:nvSpPr>
            <p:cNvPr id="43" name="object 27">
              <a:extLst>
                <a:ext uri="{FF2B5EF4-FFF2-40B4-BE49-F238E27FC236}">
                  <a16:creationId xmlns:a16="http://schemas.microsoft.com/office/drawing/2014/main" id="{35EC2840-446B-853F-765E-4FD5DF4DC707}"/>
                </a:ext>
              </a:extLst>
            </p:cNvPr>
            <p:cNvSpPr/>
            <p:nvPr/>
          </p:nvSpPr>
          <p:spPr>
            <a:xfrm>
              <a:off x="6399276" y="2827020"/>
              <a:ext cx="1330960" cy="670560"/>
            </a:xfrm>
            <a:custGeom>
              <a:avLst/>
              <a:gdLst/>
              <a:ahLst/>
              <a:cxnLst/>
              <a:rect l="l" t="t" r="r" b="b"/>
              <a:pathLst>
                <a:path w="1330959" h="670560">
                  <a:moveTo>
                    <a:pt x="1274064" y="669036"/>
                  </a:moveTo>
                  <a:lnTo>
                    <a:pt x="57912" y="669036"/>
                  </a:lnTo>
                  <a:lnTo>
                    <a:pt x="50292" y="667512"/>
                  </a:lnTo>
                  <a:lnTo>
                    <a:pt x="12192" y="638556"/>
                  </a:lnTo>
                  <a:lnTo>
                    <a:pt x="1524" y="612648"/>
                  </a:lnTo>
                  <a:lnTo>
                    <a:pt x="1524" y="606552"/>
                  </a:lnTo>
                  <a:lnTo>
                    <a:pt x="0" y="598932"/>
                  </a:lnTo>
                  <a:lnTo>
                    <a:pt x="0" y="71628"/>
                  </a:lnTo>
                  <a:lnTo>
                    <a:pt x="1524" y="64008"/>
                  </a:lnTo>
                  <a:lnTo>
                    <a:pt x="1524" y="56388"/>
                  </a:lnTo>
                  <a:lnTo>
                    <a:pt x="21336" y="21336"/>
                  </a:lnTo>
                  <a:lnTo>
                    <a:pt x="57912" y="1524"/>
                  </a:lnTo>
                  <a:lnTo>
                    <a:pt x="64008" y="0"/>
                  </a:lnTo>
                  <a:lnTo>
                    <a:pt x="1266444" y="0"/>
                  </a:lnTo>
                  <a:lnTo>
                    <a:pt x="1274064" y="1524"/>
                  </a:lnTo>
                  <a:lnTo>
                    <a:pt x="1280160" y="3048"/>
                  </a:lnTo>
                  <a:lnTo>
                    <a:pt x="1295400" y="10668"/>
                  </a:lnTo>
                  <a:lnTo>
                    <a:pt x="65532" y="10668"/>
                  </a:lnTo>
                  <a:lnTo>
                    <a:pt x="59436" y="12192"/>
                  </a:lnTo>
                  <a:lnTo>
                    <a:pt x="53340" y="12192"/>
                  </a:lnTo>
                  <a:lnTo>
                    <a:pt x="47244" y="15240"/>
                  </a:lnTo>
                  <a:lnTo>
                    <a:pt x="48768" y="15240"/>
                  </a:lnTo>
                  <a:lnTo>
                    <a:pt x="39624" y="19812"/>
                  </a:lnTo>
                  <a:lnTo>
                    <a:pt x="38100" y="19812"/>
                  </a:lnTo>
                  <a:lnTo>
                    <a:pt x="30480" y="27432"/>
                  </a:lnTo>
                  <a:lnTo>
                    <a:pt x="28956" y="27432"/>
                  </a:lnTo>
                  <a:lnTo>
                    <a:pt x="22424" y="36576"/>
                  </a:lnTo>
                  <a:lnTo>
                    <a:pt x="21336" y="36576"/>
                  </a:lnTo>
                  <a:lnTo>
                    <a:pt x="15240" y="47244"/>
                  </a:lnTo>
                  <a:lnTo>
                    <a:pt x="12573" y="57912"/>
                  </a:lnTo>
                  <a:lnTo>
                    <a:pt x="12192" y="57912"/>
                  </a:lnTo>
                  <a:lnTo>
                    <a:pt x="10972" y="64008"/>
                  </a:lnTo>
                  <a:lnTo>
                    <a:pt x="10668" y="64008"/>
                  </a:lnTo>
                  <a:lnTo>
                    <a:pt x="10668" y="605028"/>
                  </a:lnTo>
                  <a:lnTo>
                    <a:pt x="15240" y="623316"/>
                  </a:lnTo>
                  <a:lnTo>
                    <a:pt x="16110" y="623316"/>
                  </a:lnTo>
                  <a:lnTo>
                    <a:pt x="21336" y="632460"/>
                  </a:lnTo>
                  <a:lnTo>
                    <a:pt x="28956" y="641604"/>
                  </a:lnTo>
                  <a:lnTo>
                    <a:pt x="38100" y="649224"/>
                  </a:lnTo>
                  <a:lnTo>
                    <a:pt x="36576" y="649224"/>
                  </a:lnTo>
                  <a:lnTo>
                    <a:pt x="48768" y="655320"/>
                  </a:lnTo>
                  <a:lnTo>
                    <a:pt x="47244" y="655320"/>
                  </a:lnTo>
                  <a:lnTo>
                    <a:pt x="65532" y="659892"/>
                  </a:lnTo>
                  <a:lnTo>
                    <a:pt x="1295400" y="659892"/>
                  </a:lnTo>
                  <a:lnTo>
                    <a:pt x="1280160" y="667512"/>
                  </a:lnTo>
                  <a:lnTo>
                    <a:pt x="1274064" y="669036"/>
                  </a:lnTo>
                  <a:close/>
                </a:path>
                <a:path w="1330959" h="670560">
                  <a:moveTo>
                    <a:pt x="1277112" y="13716"/>
                  </a:moveTo>
                  <a:lnTo>
                    <a:pt x="1264920" y="10668"/>
                  </a:lnTo>
                  <a:lnTo>
                    <a:pt x="1295400" y="10668"/>
                  </a:lnTo>
                  <a:lnTo>
                    <a:pt x="1298448" y="12192"/>
                  </a:lnTo>
                  <a:lnTo>
                    <a:pt x="1277112" y="12192"/>
                  </a:lnTo>
                  <a:lnTo>
                    <a:pt x="1277112" y="13716"/>
                  </a:lnTo>
                  <a:close/>
                </a:path>
                <a:path w="1330959" h="670560">
                  <a:moveTo>
                    <a:pt x="53340" y="13716"/>
                  </a:moveTo>
                  <a:lnTo>
                    <a:pt x="53340" y="12192"/>
                  </a:lnTo>
                  <a:lnTo>
                    <a:pt x="59436" y="12192"/>
                  </a:lnTo>
                  <a:lnTo>
                    <a:pt x="53340" y="13716"/>
                  </a:lnTo>
                  <a:close/>
                </a:path>
                <a:path w="1330959" h="670560">
                  <a:moveTo>
                    <a:pt x="1293876" y="21336"/>
                  </a:moveTo>
                  <a:lnTo>
                    <a:pt x="1281684" y="15240"/>
                  </a:lnTo>
                  <a:lnTo>
                    <a:pt x="1283208" y="15240"/>
                  </a:lnTo>
                  <a:lnTo>
                    <a:pt x="1277112" y="12192"/>
                  </a:lnTo>
                  <a:lnTo>
                    <a:pt x="1298448" y="12192"/>
                  </a:lnTo>
                  <a:lnTo>
                    <a:pt x="1307338" y="19812"/>
                  </a:lnTo>
                  <a:lnTo>
                    <a:pt x="1292352" y="19812"/>
                  </a:lnTo>
                  <a:lnTo>
                    <a:pt x="1293876" y="21336"/>
                  </a:lnTo>
                  <a:close/>
                </a:path>
                <a:path w="1330959" h="670560">
                  <a:moveTo>
                    <a:pt x="36576" y="21336"/>
                  </a:moveTo>
                  <a:lnTo>
                    <a:pt x="38100" y="19812"/>
                  </a:lnTo>
                  <a:lnTo>
                    <a:pt x="39624" y="19812"/>
                  </a:lnTo>
                  <a:lnTo>
                    <a:pt x="36576" y="21336"/>
                  </a:lnTo>
                  <a:close/>
                </a:path>
                <a:path w="1330959" h="670560">
                  <a:moveTo>
                    <a:pt x="1301897" y="27993"/>
                  </a:moveTo>
                  <a:lnTo>
                    <a:pt x="1292352" y="19812"/>
                  </a:lnTo>
                  <a:lnTo>
                    <a:pt x="1307338" y="19812"/>
                  </a:lnTo>
                  <a:lnTo>
                    <a:pt x="1309116" y="21336"/>
                  </a:lnTo>
                  <a:lnTo>
                    <a:pt x="1314341" y="27432"/>
                  </a:lnTo>
                  <a:lnTo>
                    <a:pt x="1301496" y="27432"/>
                  </a:lnTo>
                  <a:lnTo>
                    <a:pt x="1301897" y="27993"/>
                  </a:lnTo>
                  <a:close/>
                </a:path>
                <a:path w="1330959" h="670560">
                  <a:moveTo>
                    <a:pt x="28956" y="28956"/>
                  </a:moveTo>
                  <a:lnTo>
                    <a:pt x="28956" y="27432"/>
                  </a:lnTo>
                  <a:lnTo>
                    <a:pt x="30480" y="27432"/>
                  </a:lnTo>
                  <a:lnTo>
                    <a:pt x="28956" y="28956"/>
                  </a:lnTo>
                  <a:close/>
                </a:path>
                <a:path w="1330959" h="670560">
                  <a:moveTo>
                    <a:pt x="1303020" y="28956"/>
                  </a:moveTo>
                  <a:lnTo>
                    <a:pt x="1301897" y="27993"/>
                  </a:lnTo>
                  <a:lnTo>
                    <a:pt x="1301496" y="27432"/>
                  </a:lnTo>
                  <a:lnTo>
                    <a:pt x="1303020" y="28956"/>
                  </a:lnTo>
                  <a:close/>
                </a:path>
                <a:path w="1330959" h="670560">
                  <a:moveTo>
                    <a:pt x="1315647" y="28956"/>
                  </a:moveTo>
                  <a:lnTo>
                    <a:pt x="1303020" y="28956"/>
                  </a:lnTo>
                  <a:lnTo>
                    <a:pt x="1301496" y="27432"/>
                  </a:lnTo>
                  <a:lnTo>
                    <a:pt x="1314341" y="27432"/>
                  </a:lnTo>
                  <a:lnTo>
                    <a:pt x="1315647" y="28956"/>
                  </a:lnTo>
                  <a:close/>
                </a:path>
                <a:path w="1330959" h="670560">
                  <a:moveTo>
                    <a:pt x="1309116" y="38100"/>
                  </a:moveTo>
                  <a:lnTo>
                    <a:pt x="1301897" y="27993"/>
                  </a:lnTo>
                  <a:lnTo>
                    <a:pt x="1303020" y="28956"/>
                  </a:lnTo>
                  <a:lnTo>
                    <a:pt x="1315647" y="28956"/>
                  </a:lnTo>
                  <a:lnTo>
                    <a:pt x="1318260" y="32004"/>
                  </a:lnTo>
                  <a:lnTo>
                    <a:pt x="1320872" y="36576"/>
                  </a:lnTo>
                  <a:lnTo>
                    <a:pt x="1309116" y="36576"/>
                  </a:lnTo>
                  <a:lnTo>
                    <a:pt x="1309116" y="38100"/>
                  </a:lnTo>
                  <a:close/>
                </a:path>
                <a:path w="1330959" h="670560">
                  <a:moveTo>
                    <a:pt x="21336" y="38100"/>
                  </a:moveTo>
                  <a:lnTo>
                    <a:pt x="21336" y="36576"/>
                  </a:lnTo>
                  <a:lnTo>
                    <a:pt x="22424" y="36576"/>
                  </a:lnTo>
                  <a:lnTo>
                    <a:pt x="21336" y="38100"/>
                  </a:lnTo>
                  <a:close/>
                </a:path>
                <a:path w="1330959" h="670560">
                  <a:moveTo>
                    <a:pt x="1318260" y="59436"/>
                  </a:moveTo>
                  <a:lnTo>
                    <a:pt x="1315212" y="47244"/>
                  </a:lnTo>
                  <a:lnTo>
                    <a:pt x="1309116" y="36576"/>
                  </a:lnTo>
                  <a:lnTo>
                    <a:pt x="1320872" y="36576"/>
                  </a:lnTo>
                  <a:lnTo>
                    <a:pt x="1324356" y="42672"/>
                  </a:lnTo>
                  <a:lnTo>
                    <a:pt x="1327404" y="50292"/>
                  </a:lnTo>
                  <a:lnTo>
                    <a:pt x="1328928" y="56388"/>
                  </a:lnTo>
                  <a:lnTo>
                    <a:pt x="1329232" y="57912"/>
                  </a:lnTo>
                  <a:lnTo>
                    <a:pt x="1318260" y="57912"/>
                  </a:lnTo>
                  <a:lnTo>
                    <a:pt x="1318260" y="59436"/>
                  </a:lnTo>
                  <a:close/>
                </a:path>
                <a:path w="1330959" h="670560">
                  <a:moveTo>
                    <a:pt x="12192" y="59436"/>
                  </a:moveTo>
                  <a:lnTo>
                    <a:pt x="12192" y="57912"/>
                  </a:lnTo>
                  <a:lnTo>
                    <a:pt x="12573" y="57912"/>
                  </a:lnTo>
                  <a:lnTo>
                    <a:pt x="12192" y="59436"/>
                  </a:lnTo>
                  <a:close/>
                </a:path>
                <a:path w="1330959" h="670560">
                  <a:moveTo>
                    <a:pt x="1319784" y="65532"/>
                  </a:moveTo>
                  <a:lnTo>
                    <a:pt x="1318260" y="57912"/>
                  </a:lnTo>
                  <a:lnTo>
                    <a:pt x="1329232" y="57912"/>
                  </a:lnTo>
                  <a:lnTo>
                    <a:pt x="1330452" y="64008"/>
                  </a:lnTo>
                  <a:lnTo>
                    <a:pt x="1319784" y="64008"/>
                  </a:lnTo>
                  <a:lnTo>
                    <a:pt x="1319784" y="65532"/>
                  </a:lnTo>
                  <a:close/>
                </a:path>
                <a:path w="1330959" h="670560">
                  <a:moveTo>
                    <a:pt x="10668" y="65532"/>
                  </a:moveTo>
                  <a:lnTo>
                    <a:pt x="10668" y="64008"/>
                  </a:lnTo>
                  <a:lnTo>
                    <a:pt x="10972" y="64008"/>
                  </a:lnTo>
                  <a:lnTo>
                    <a:pt x="10668" y="65532"/>
                  </a:lnTo>
                  <a:close/>
                </a:path>
                <a:path w="1330959" h="670560">
                  <a:moveTo>
                    <a:pt x="1325880" y="623316"/>
                  </a:moveTo>
                  <a:lnTo>
                    <a:pt x="1315212" y="623316"/>
                  </a:lnTo>
                  <a:lnTo>
                    <a:pt x="1319784" y="605028"/>
                  </a:lnTo>
                  <a:lnTo>
                    <a:pt x="1319784" y="64008"/>
                  </a:lnTo>
                  <a:lnTo>
                    <a:pt x="1330452" y="64008"/>
                  </a:lnTo>
                  <a:lnTo>
                    <a:pt x="1330452" y="606552"/>
                  </a:lnTo>
                  <a:lnTo>
                    <a:pt x="1328928" y="612648"/>
                  </a:lnTo>
                  <a:lnTo>
                    <a:pt x="1327404" y="620268"/>
                  </a:lnTo>
                  <a:lnTo>
                    <a:pt x="1325880" y="623316"/>
                  </a:lnTo>
                  <a:close/>
                </a:path>
                <a:path w="1330959" h="670560">
                  <a:moveTo>
                    <a:pt x="16110" y="623316"/>
                  </a:moveTo>
                  <a:lnTo>
                    <a:pt x="15240" y="623316"/>
                  </a:lnTo>
                  <a:lnTo>
                    <a:pt x="15240" y="621792"/>
                  </a:lnTo>
                  <a:lnTo>
                    <a:pt x="16110" y="623316"/>
                  </a:lnTo>
                  <a:close/>
                </a:path>
                <a:path w="1330959" h="670560">
                  <a:moveTo>
                    <a:pt x="1295400" y="659892"/>
                  </a:moveTo>
                  <a:lnTo>
                    <a:pt x="1264920" y="659892"/>
                  </a:lnTo>
                  <a:lnTo>
                    <a:pt x="1283208" y="655320"/>
                  </a:lnTo>
                  <a:lnTo>
                    <a:pt x="1281684" y="655320"/>
                  </a:lnTo>
                  <a:lnTo>
                    <a:pt x="1293876" y="649224"/>
                  </a:lnTo>
                  <a:lnTo>
                    <a:pt x="1292352" y="649224"/>
                  </a:lnTo>
                  <a:lnTo>
                    <a:pt x="1303020" y="641604"/>
                  </a:lnTo>
                  <a:lnTo>
                    <a:pt x="1301496" y="641604"/>
                  </a:lnTo>
                  <a:lnTo>
                    <a:pt x="1309116" y="632460"/>
                  </a:lnTo>
                  <a:lnTo>
                    <a:pt x="1315212" y="621792"/>
                  </a:lnTo>
                  <a:lnTo>
                    <a:pt x="1315212" y="623316"/>
                  </a:lnTo>
                  <a:lnTo>
                    <a:pt x="1325880" y="623316"/>
                  </a:lnTo>
                  <a:lnTo>
                    <a:pt x="1318260" y="638556"/>
                  </a:lnTo>
                  <a:lnTo>
                    <a:pt x="1309116" y="649224"/>
                  </a:lnTo>
                  <a:lnTo>
                    <a:pt x="1298448" y="658368"/>
                  </a:lnTo>
                  <a:lnTo>
                    <a:pt x="1295400" y="659892"/>
                  </a:lnTo>
                  <a:close/>
                </a:path>
                <a:path w="1330959" h="670560">
                  <a:moveTo>
                    <a:pt x="1258824" y="670560"/>
                  </a:moveTo>
                  <a:lnTo>
                    <a:pt x="71628" y="670560"/>
                  </a:lnTo>
                  <a:lnTo>
                    <a:pt x="64008" y="669036"/>
                  </a:lnTo>
                  <a:lnTo>
                    <a:pt x="1266444" y="669036"/>
                  </a:lnTo>
                  <a:lnTo>
                    <a:pt x="1258824" y="670560"/>
                  </a:lnTo>
                  <a:close/>
                </a:path>
              </a:pathLst>
            </a:custGeom>
            <a:solidFill>
              <a:srgbClr val="FFFFFF"/>
            </a:solidFill>
          </p:spPr>
          <p:txBody>
            <a:bodyPr wrap="square" lIns="0" tIns="0" rIns="0" bIns="0" rtlCol="0"/>
            <a:lstStyle/>
            <a:p>
              <a:endParaRPr/>
            </a:p>
          </p:txBody>
        </p:sp>
      </p:grpSp>
      <p:sp>
        <p:nvSpPr>
          <p:cNvPr id="44" name="object 28">
            <a:extLst>
              <a:ext uri="{FF2B5EF4-FFF2-40B4-BE49-F238E27FC236}">
                <a16:creationId xmlns:a16="http://schemas.microsoft.com/office/drawing/2014/main" id="{44F596AD-3EC3-A4FF-337D-BD82DC5C4DD4}"/>
              </a:ext>
            </a:extLst>
          </p:cNvPr>
          <p:cNvSpPr txBox="1"/>
          <p:nvPr/>
        </p:nvSpPr>
        <p:spPr>
          <a:xfrm>
            <a:off x="10522026" y="2199408"/>
            <a:ext cx="2574436" cy="224870"/>
          </a:xfrm>
          <a:prstGeom prst="rect">
            <a:avLst/>
          </a:prstGeom>
        </p:spPr>
        <p:txBody>
          <a:bodyPr vert="horz" wrap="square" lIns="0" tIns="39370" rIns="0" bIns="0" rtlCol="0">
            <a:spAutoFit/>
          </a:bodyPr>
          <a:lstStyle/>
          <a:p>
            <a:pPr marL="12700" marR="5080" algn="ctr">
              <a:lnSpc>
                <a:spcPts val="1280"/>
              </a:lnSpc>
              <a:spcBef>
                <a:spcPts val="310"/>
              </a:spcBef>
            </a:pPr>
            <a:r>
              <a:rPr lang="es-ES" sz="2000" b="1" spc="15" dirty="0">
                <a:solidFill>
                  <a:schemeClr val="bg1"/>
                </a:solidFill>
                <a:latin typeface="Times New Roman" panose="02020603050405020304" pitchFamily="18" charset="0"/>
                <a:cs typeface="Times New Roman" panose="02020603050405020304" pitchFamily="18" charset="0"/>
              </a:rPr>
              <a:t>Meses siguientes</a:t>
            </a:r>
            <a:endParaRPr sz="2000" dirty="0">
              <a:solidFill>
                <a:schemeClr val="bg1"/>
              </a:solidFill>
              <a:latin typeface="Times New Roman" panose="02020603050405020304" pitchFamily="18" charset="0"/>
              <a:cs typeface="Times New Roman" panose="02020603050405020304" pitchFamily="18" charset="0"/>
            </a:endParaRPr>
          </a:p>
        </p:txBody>
      </p:sp>
      <p:grpSp>
        <p:nvGrpSpPr>
          <p:cNvPr id="45" name="object 29">
            <a:extLst>
              <a:ext uri="{FF2B5EF4-FFF2-40B4-BE49-F238E27FC236}">
                <a16:creationId xmlns:a16="http://schemas.microsoft.com/office/drawing/2014/main" id="{E92D1DD8-5662-FEFA-A8F8-039DE16EB608}"/>
              </a:ext>
            </a:extLst>
          </p:cNvPr>
          <p:cNvGrpSpPr/>
          <p:nvPr/>
        </p:nvGrpSpPr>
        <p:grpSpPr>
          <a:xfrm>
            <a:off x="10166976" y="2733753"/>
            <a:ext cx="3289159" cy="3308500"/>
            <a:chOff x="6531864" y="3491229"/>
            <a:chExt cx="1198245" cy="831215"/>
          </a:xfrm>
        </p:grpSpPr>
        <p:sp>
          <p:nvSpPr>
            <p:cNvPr id="46" name="object 30">
              <a:extLst>
                <a:ext uri="{FF2B5EF4-FFF2-40B4-BE49-F238E27FC236}">
                  <a16:creationId xmlns:a16="http://schemas.microsoft.com/office/drawing/2014/main" id="{09DFACC2-1427-64B9-6B9F-2A74933D2835}"/>
                </a:ext>
              </a:extLst>
            </p:cNvPr>
            <p:cNvSpPr/>
            <p:nvPr/>
          </p:nvSpPr>
          <p:spPr>
            <a:xfrm>
              <a:off x="6531864" y="3491229"/>
              <a:ext cx="10795" cy="488950"/>
            </a:xfrm>
            <a:custGeom>
              <a:avLst/>
              <a:gdLst/>
              <a:ahLst/>
              <a:cxnLst/>
              <a:rect l="l" t="t" r="r" b="b"/>
              <a:pathLst>
                <a:path w="10795" h="488950">
                  <a:moveTo>
                    <a:pt x="0" y="0"/>
                  </a:moveTo>
                  <a:lnTo>
                    <a:pt x="10668" y="0"/>
                  </a:lnTo>
                  <a:lnTo>
                    <a:pt x="10668" y="488950"/>
                  </a:lnTo>
                  <a:lnTo>
                    <a:pt x="0" y="488950"/>
                  </a:lnTo>
                  <a:lnTo>
                    <a:pt x="0" y="0"/>
                  </a:lnTo>
                  <a:close/>
                </a:path>
              </a:pathLst>
            </a:custGeom>
            <a:solidFill>
              <a:srgbClr val="005DA3"/>
            </a:solidFill>
          </p:spPr>
          <p:txBody>
            <a:bodyPr wrap="square" lIns="0" tIns="0" rIns="0" bIns="0" rtlCol="0"/>
            <a:lstStyle/>
            <a:p>
              <a:endParaRPr/>
            </a:p>
          </p:txBody>
        </p:sp>
        <p:sp>
          <p:nvSpPr>
            <p:cNvPr id="47" name="object 31">
              <a:extLst>
                <a:ext uri="{FF2B5EF4-FFF2-40B4-BE49-F238E27FC236}">
                  <a16:creationId xmlns:a16="http://schemas.microsoft.com/office/drawing/2014/main" id="{23F66D4D-15F1-6717-64EB-62A355EF89CD}"/>
                </a:ext>
              </a:extLst>
            </p:cNvPr>
            <p:cNvSpPr/>
            <p:nvPr/>
          </p:nvSpPr>
          <p:spPr>
            <a:xfrm>
              <a:off x="6661403" y="3649979"/>
              <a:ext cx="1065276" cy="670560"/>
            </a:xfrm>
            <a:prstGeom prst="rect">
              <a:avLst/>
            </a:prstGeom>
            <a:blipFill>
              <a:blip r:embed="rId7" cstate="print"/>
              <a:stretch>
                <a:fillRect/>
              </a:stretch>
            </a:blipFill>
          </p:spPr>
          <p:txBody>
            <a:bodyPr wrap="square" lIns="0" tIns="0" rIns="0" bIns="0" rtlCol="0"/>
            <a:lstStyle/>
            <a:p>
              <a:endParaRPr/>
            </a:p>
          </p:txBody>
        </p:sp>
        <p:sp>
          <p:nvSpPr>
            <p:cNvPr id="48" name="object 32">
              <a:extLst>
                <a:ext uri="{FF2B5EF4-FFF2-40B4-BE49-F238E27FC236}">
                  <a16:creationId xmlns:a16="http://schemas.microsoft.com/office/drawing/2014/main" id="{432A470F-91FD-1F46-0B95-2D1F09E79948}"/>
                </a:ext>
              </a:extLst>
            </p:cNvPr>
            <p:cNvSpPr/>
            <p:nvPr/>
          </p:nvSpPr>
          <p:spPr>
            <a:xfrm>
              <a:off x="6662927" y="3651503"/>
              <a:ext cx="1066800" cy="670560"/>
            </a:xfrm>
            <a:custGeom>
              <a:avLst/>
              <a:gdLst/>
              <a:ahLst/>
              <a:cxnLst/>
              <a:rect l="l" t="t" r="r" b="b"/>
              <a:pathLst>
                <a:path w="1066800" h="670560">
                  <a:moveTo>
                    <a:pt x="1010412" y="669036"/>
                  </a:moveTo>
                  <a:lnTo>
                    <a:pt x="57912" y="669036"/>
                  </a:lnTo>
                  <a:lnTo>
                    <a:pt x="50292" y="667512"/>
                  </a:lnTo>
                  <a:lnTo>
                    <a:pt x="12192" y="638556"/>
                  </a:lnTo>
                  <a:lnTo>
                    <a:pt x="4572" y="620268"/>
                  </a:lnTo>
                  <a:lnTo>
                    <a:pt x="1524" y="612648"/>
                  </a:lnTo>
                  <a:lnTo>
                    <a:pt x="1524" y="606552"/>
                  </a:lnTo>
                  <a:lnTo>
                    <a:pt x="0" y="598932"/>
                  </a:lnTo>
                  <a:lnTo>
                    <a:pt x="0" y="71628"/>
                  </a:lnTo>
                  <a:lnTo>
                    <a:pt x="1524" y="64008"/>
                  </a:lnTo>
                  <a:lnTo>
                    <a:pt x="1524" y="56388"/>
                  </a:lnTo>
                  <a:lnTo>
                    <a:pt x="4572" y="50292"/>
                  </a:lnTo>
                  <a:lnTo>
                    <a:pt x="32004" y="12192"/>
                  </a:lnTo>
                  <a:lnTo>
                    <a:pt x="57912" y="1524"/>
                  </a:lnTo>
                  <a:lnTo>
                    <a:pt x="64008" y="0"/>
                  </a:lnTo>
                  <a:lnTo>
                    <a:pt x="1002792" y="0"/>
                  </a:lnTo>
                  <a:lnTo>
                    <a:pt x="1010412" y="1524"/>
                  </a:lnTo>
                  <a:lnTo>
                    <a:pt x="1016508" y="3048"/>
                  </a:lnTo>
                  <a:lnTo>
                    <a:pt x="1031748" y="10668"/>
                  </a:lnTo>
                  <a:lnTo>
                    <a:pt x="65532" y="10668"/>
                  </a:lnTo>
                  <a:lnTo>
                    <a:pt x="53340" y="13716"/>
                  </a:lnTo>
                  <a:lnTo>
                    <a:pt x="54864" y="13716"/>
                  </a:lnTo>
                  <a:lnTo>
                    <a:pt x="48768" y="15240"/>
                  </a:lnTo>
                  <a:lnTo>
                    <a:pt x="38100" y="21336"/>
                  </a:lnTo>
                  <a:lnTo>
                    <a:pt x="30784" y="27432"/>
                  </a:lnTo>
                  <a:lnTo>
                    <a:pt x="28956" y="27432"/>
                  </a:lnTo>
                  <a:lnTo>
                    <a:pt x="22424" y="36576"/>
                  </a:lnTo>
                  <a:lnTo>
                    <a:pt x="21336" y="36576"/>
                  </a:lnTo>
                  <a:lnTo>
                    <a:pt x="15240" y="48768"/>
                  </a:lnTo>
                  <a:lnTo>
                    <a:pt x="16002" y="48768"/>
                  </a:lnTo>
                  <a:lnTo>
                    <a:pt x="13716" y="53340"/>
                  </a:lnTo>
                  <a:lnTo>
                    <a:pt x="12192" y="59436"/>
                  </a:lnTo>
                  <a:lnTo>
                    <a:pt x="12192" y="64008"/>
                  </a:lnTo>
                  <a:lnTo>
                    <a:pt x="10668" y="71628"/>
                  </a:lnTo>
                  <a:lnTo>
                    <a:pt x="10668" y="598932"/>
                  </a:lnTo>
                  <a:lnTo>
                    <a:pt x="12192" y="605028"/>
                  </a:lnTo>
                  <a:lnTo>
                    <a:pt x="12192" y="611124"/>
                  </a:lnTo>
                  <a:lnTo>
                    <a:pt x="13716" y="617220"/>
                  </a:lnTo>
                  <a:lnTo>
                    <a:pt x="16002" y="621792"/>
                  </a:lnTo>
                  <a:lnTo>
                    <a:pt x="15240" y="621792"/>
                  </a:lnTo>
                  <a:lnTo>
                    <a:pt x="21336" y="633984"/>
                  </a:lnTo>
                  <a:lnTo>
                    <a:pt x="22606" y="633984"/>
                  </a:lnTo>
                  <a:lnTo>
                    <a:pt x="28956" y="641604"/>
                  </a:lnTo>
                  <a:lnTo>
                    <a:pt x="38100" y="649224"/>
                  </a:lnTo>
                  <a:lnTo>
                    <a:pt x="48768" y="655320"/>
                  </a:lnTo>
                  <a:lnTo>
                    <a:pt x="53340" y="656844"/>
                  </a:lnTo>
                  <a:lnTo>
                    <a:pt x="65532" y="659892"/>
                  </a:lnTo>
                  <a:lnTo>
                    <a:pt x="1031748" y="659892"/>
                  </a:lnTo>
                  <a:lnTo>
                    <a:pt x="1016508" y="667512"/>
                  </a:lnTo>
                  <a:lnTo>
                    <a:pt x="1010412" y="669036"/>
                  </a:lnTo>
                  <a:close/>
                </a:path>
                <a:path w="1066800" h="670560">
                  <a:moveTo>
                    <a:pt x="1030224" y="21336"/>
                  </a:moveTo>
                  <a:lnTo>
                    <a:pt x="1018032" y="15240"/>
                  </a:lnTo>
                  <a:lnTo>
                    <a:pt x="1019556" y="15240"/>
                  </a:lnTo>
                  <a:lnTo>
                    <a:pt x="1001268" y="10668"/>
                  </a:lnTo>
                  <a:lnTo>
                    <a:pt x="1031748" y="10668"/>
                  </a:lnTo>
                  <a:lnTo>
                    <a:pt x="1034796" y="12192"/>
                  </a:lnTo>
                  <a:lnTo>
                    <a:pt x="1043686" y="19812"/>
                  </a:lnTo>
                  <a:lnTo>
                    <a:pt x="1028700" y="19812"/>
                  </a:lnTo>
                  <a:lnTo>
                    <a:pt x="1030224" y="21336"/>
                  </a:lnTo>
                  <a:close/>
                </a:path>
                <a:path w="1066800" h="670560">
                  <a:moveTo>
                    <a:pt x="1038245" y="27993"/>
                  </a:moveTo>
                  <a:lnTo>
                    <a:pt x="1028700" y="19812"/>
                  </a:lnTo>
                  <a:lnTo>
                    <a:pt x="1043686" y="19812"/>
                  </a:lnTo>
                  <a:lnTo>
                    <a:pt x="1045464" y="21336"/>
                  </a:lnTo>
                  <a:lnTo>
                    <a:pt x="1050689" y="27432"/>
                  </a:lnTo>
                  <a:lnTo>
                    <a:pt x="1037844" y="27432"/>
                  </a:lnTo>
                  <a:lnTo>
                    <a:pt x="1038245" y="27993"/>
                  </a:lnTo>
                  <a:close/>
                </a:path>
                <a:path w="1066800" h="670560">
                  <a:moveTo>
                    <a:pt x="28956" y="28956"/>
                  </a:moveTo>
                  <a:lnTo>
                    <a:pt x="28956" y="27432"/>
                  </a:lnTo>
                  <a:lnTo>
                    <a:pt x="30784" y="27432"/>
                  </a:lnTo>
                  <a:lnTo>
                    <a:pt x="28956" y="28956"/>
                  </a:lnTo>
                  <a:close/>
                </a:path>
                <a:path w="1066800" h="670560">
                  <a:moveTo>
                    <a:pt x="1039368" y="28956"/>
                  </a:moveTo>
                  <a:lnTo>
                    <a:pt x="1038245" y="27993"/>
                  </a:lnTo>
                  <a:lnTo>
                    <a:pt x="1037844" y="27432"/>
                  </a:lnTo>
                  <a:lnTo>
                    <a:pt x="1039368" y="28956"/>
                  </a:lnTo>
                  <a:close/>
                </a:path>
                <a:path w="1066800" h="670560">
                  <a:moveTo>
                    <a:pt x="1051995" y="28956"/>
                  </a:moveTo>
                  <a:lnTo>
                    <a:pt x="1039368" y="28956"/>
                  </a:lnTo>
                  <a:lnTo>
                    <a:pt x="1037844" y="27432"/>
                  </a:lnTo>
                  <a:lnTo>
                    <a:pt x="1050689" y="27432"/>
                  </a:lnTo>
                  <a:lnTo>
                    <a:pt x="1051995" y="28956"/>
                  </a:lnTo>
                  <a:close/>
                </a:path>
                <a:path w="1066800" h="670560">
                  <a:moveTo>
                    <a:pt x="1045464" y="38100"/>
                  </a:moveTo>
                  <a:lnTo>
                    <a:pt x="1038245" y="27993"/>
                  </a:lnTo>
                  <a:lnTo>
                    <a:pt x="1039368" y="28956"/>
                  </a:lnTo>
                  <a:lnTo>
                    <a:pt x="1051995" y="28956"/>
                  </a:lnTo>
                  <a:lnTo>
                    <a:pt x="1054608" y="32004"/>
                  </a:lnTo>
                  <a:lnTo>
                    <a:pt x="1057220" y="36576"/>
                  </a:lnTo>
                  <a:lnTo>
                    <a:pt x="1045464" y="36576"/>
                  </a:lnTo>
                  <a:lnTo>
                    <a:pt x="1045464" y="38100"/>
                  </a:lnTo>
                  <a:close/>
                </a:path>
                <a:path w="1066800" h="670560">
                  <a:moveTo>
                    <a:pt x="21336" y="38100"/>
                  </a:moveTo>
                  <a:lnTo>
                    <a:pt x="21336" y="36576"/>
                  </a:lnTo>
                  <a:lnTo>
                    <a:pt x="22424" y="36576"/>
                  </a:lnTo>
                  <a:lnTo>
                    <a:pt x="21336" y="38100"/>
                  </a:lnTo>
                  <a:close/>
                </a:path>
                <a:path w="1066800" h="670560">
                  <a:moveTo>
                    <a:pt x="1051560" y="48768"/>
                  </a:moveTo>
                  <a:lnTo>
                    <a:pt x="1045464" y="36576"/>
                  </a:lnTo>
                  <a:lnTo>
                    <a:pt x="1057220" y="36576"/>
                  </a:lnTo>
                  <a:lnTo>
                    <a:pt x="1060704" y="42672"/>
                  </a:lnTo>
                  <a:lnTo>
                    <a:pt x="1062532" y="47244"/>
                  </a:lnTo>
                  <a:lnTo>
                    <a:pt x="1051560" y="47244"/>
                  </a:lnTo>
                  <a:lnTo>
                    <a:pt x="1051560" y="48768"/>
                  </a:lnTo>
                  <a:close/>
                </a:path>
                <a:path w="1066800" h="670560">
                  <a:moveTo>
                    <a:pt x="16002" y="48768"/>
                  </a:moveTo>
                  <a:lnTo>
                    <a:pt x="15240" y="48768"/>
                  </a:lnTo>
                  <a:lnTo>
                    <a:pt x="16764" y="47244"/>
                  </a:lnTo>
                  <a:lnTo>
                    <a:pt x="16002" y="48768"/>
                  </a:lnTo>
                  <a:close/>
                </a:path>
                <a:path w="1066800" h="670560">
                  <a:moveTo>
                    <a:pt x="1056132" y="65532"/>
                  </a:moveTo>
                  <a:lnTo>
                    <a:pt x="1051560" y="47244"/>
                  </a:lnTo>
                  <a:lnTo>
                    <a:pt x="1062532" y="47244"/>
                  </a:lnTo>
                  <a:lnTo>
                    <a:pt x="1063752" y="50292"/>
                  </a:lnTo>
                  <a:lnTo>
                    <a:pt x="1065276" y="56388"/>
                  </a:lnTo>
                  <a:lnTo>
                    <a:pt x="1066800" y="64008"/>
                  </a:lnTo>
                  <a:lnTo>
                    <a:pt x="1056132" y="64008"/>
                  </a:lnTo>
                  <a:lnTo>
                    <a:pt x="1056132" y="65532"/>
                  </a:lnTo>
                  <a:close/>
                </a:path>
                <a:path w="1066800" h="670560">
                  <a:moveTo>
                    <a:pt x="1062228" y="623316"/>
                  </a:moveTo>
                  <a:lnTo>
                    <a:pt x="1051560" y="623316"/>
                  </a:lnTo>
                  <a:lnTo>
                    <a:pt x="1056132" y="605028"/>
                  </a:lnTo>
                  <a:lnTo>
                    <a:pt x="1056132" y="64008"/>
                  </a:lnTo>
                  <a:lnTo>
                    <a:pt x="1066800" y="64008"/>
                  </a:lnTo>
                  <a:lnTo>
                    <a:pt x="1066800" y="606552"/>
                  </a:lnTo>
                  <a:lnTo>
                    <a:pt x="1065276" y="612648"/>
                  </a:lnTo>
                  <a:lnTo>
                    <a:pt x="1063752" y="620268"/>
                  </a:lnTo>
                  <a:lnTo>
                    <a:pt x="1062228" y="623316"/>
                  </a:lnTo>
                  <a:close/>
                </a:path>
                <a:path w="1066800" h="670560">
                  <a:moveTo>
                    <a:pt x="16764" y="623316"/>
                  </a:moveTo>
                  <a:lnTo>
                    <a:pt x="15240" y="621792"/>
                  </a:lnTo>
                  <a:lnTo>
                    <a:pt x="16002" y="621792"/>
                  </a:lnTo>
                  <a:lnTo>
                    <a:pt x="16764" y="623316"/>
                  </a:lnTo>
                  <a:close/>
                </a:path>
                <a:path w="1066800" h="670560">
                  <a:moveTo>
                    <a:pt x="1056894" y="633984"/>
                  </a:moveTo>
                  <a:lnTo>
                    <a:pt x="1045464" y="633984"/>
                  </a:lnTo>
                  <a:lnTo>
                    <a:pt x="1051560" y="621792"/>
                  </a:lnTo>
                  <a:lnTo>
                    <a:pt x="1051560" y="623316"/>
                  </a:lnTo>
                  <a:lnTo>
                    <a:pt x="1062228" y="623316"/>
                  </a:lnTo>
                  <a:lnTo>
                    <a:pt x="1056894" y="633984"/>
                  </a:lnTo>
                  <a:close/>
                </a:path>
                <a:path w="1066800" h="670560">
                  <a:moveTo>
                    <a:pt x="22606" y="633984"/>
                  </a:moveTo>
                  <a:lnTo>
                    <a:pt x="21336" y="633984"/>
                  </a:lnTo>
                  <a:lnTo>
                    <a:pt x="21336" y="632460"/>
                  </a:lnTo>
                  <a:lnTo>
                    <a:pt x="22606" y="633984"/>
                  </a:lnTo>
                  <a:close/>
                </a:path>
                <a:path w="1066800" h="670560">
                  <a:moveTo>
                    <a:pt x="1031748" y="659892"/>
                  </a:moveTo>
                  <a:lnTo>
                    <a:pt x="1001268" y="659892"/>
                  </a:lnTo>
                  <a:lnTo>
                    <a:pt x="1019556" y="655320"/>
                  </a:lnTo>
                  <a:lnTo>
                    <a:pt x="1018032" y="655320"/>
                  </a:lnTo>
                  <a:lnTo>
                    <a:pt x="1030224" y="649224"/>
                  </a:lnTo>
                  <a:lnTo>
                    <a:pt x="1028700" y="649224"/>
                  </a:lnTo>
                  <a:lnTo>
                    <a:pt x="1039368" y="641604"/>
                  </a:lnTo>
                  <a:lnTo>
                    <a:pt x="1037844" y="641604"/>
                  </a:lnTo>
                  <a:lnTo>
                    <a:pt x="1045464" y="632460"/>
                  </a:lnTo>
                  <a:lnTo>
                    <a:pt x="1045464" y="633984"/>
                  </a:lnTo>
                  <a:lnTo>
                    <a:pt x="1056894" y="633984"/>
                  </a:lnTo>
                  <a:lnTo>
                    <a:pt x="1054608" y="638556"/>
                  </a:lnTo>
                  <a:lnTo>
                    <a:pt x="1045464" y="649224"/>
                  </a:lnTo>
                  <a:lnTo>
                    <a:pt x="1034796" y="658368"/>
                  </a:lnTo>
                  <a:lnTo>
                    <a:pt x="1031748" y="659892"/>
                  </a:lnTo>
                  <a:close/>
                </a:path>
                <a:path w="1066800" h="670560">
                  <a:moveTo>
                    <a:pt x="995172" y="670560"/>
                  </a:moveTo>
                  <a:lnTo>
                    <a:pt x="71628" y="670560"/>
                  </a:lnTo>
                  <a:lnTo>
                    <a:pt x="64008" y="669036"/>
                  </a:lnTo>
                  <a:lnTo>
                    <a:pt x="1002792" y="669036"/>
                  </a:lnTo>
                  <a:lnTo>
                    <a:pt x="995172" y="670560"/>
                  </a:lnTo>
                  <a:close/>
                </a:path>
              </a:pathLst>
            </a:custGeom>
            <a:solidFill>
              <a:srgbClr val="005DA3"/>
            </a:solidFill>
          </p:spPr>
          <p:txBody>
            <a:bodyPr wrap="square" lIns="0" tIns="0" rIns="0" bIns="0" rtlCol="0"/>
            <a:lstStyle/>
            <a:p>
              <a:endParaRPr/>
            </a:p>
          </p:txBody>
        </p:sp>
      </p:grpSp>
      <p:sp>
        <p:nvSpPr>
          <p:cNvPr id="49" name="object 33">
            <a:extLst>
              <a:ext uri="{FF2B5EF4-FFF2-40B4-BE49-F238E27FC236}">
                <a16:creationId xmlns:a16="http://schemas.microsoft.com/office/drawing/2014/main" id="{0B0D40B6-CA7B-65A9-F8FB-F2B7A1EE4997}"/>
              </a:ext>
            </a:extLst>
          </p:cNvPr>
          <p:cNvSpPr txBox="1"/>
          <p:nvPr/>
        </p:nvSpPr>
        <p:spPr>
          <a:xfrm>
            <a:off x="10982667" y="3633285"/>
            <a:ext cx="2300706" cy="2144177"/>
          </a:xfrm>
          <a:prstGeom prst="rect">
            <a:avLst/>
          </a:prstGeom>
        </p:spPr>
        <p:txBody>
          <a:bodyPr vert="horz" wrap="square" lIns="0" tIns="15240" rIns="0" bIns="0" rtlCol="0">
            <a:spAutoFit/>
          </a:bodyPr>
          <a:lstStyle/>
          <a:p>
            <a:pPr marL="12700" algn="just">
              <a:lnSpc>
                <a:spcPts val="1465"/>
              </a:lnSpc>
              <a:spcBef>
                <a:spcPts val="120"/>
              </a:spcBef>
              <a:tabLst>
                <a:tab pos="191135" algn="l"/>
              </a:tabLst>
            </a:pPr>
            <a:r>
              <a:rPr lang="es-CR" sz="1400" spc="5" dirty="0">
                <a:latin typeface="Carlito"/>
              </a:rPr>
              <a:t>Julio y agosto: Análisis y recomendación del equipo de  cómputo solicitado.</a:t>
            </a:r>
          </a:p>
          <a:p>
            <a:pPr marL="12700" algn="just">
              <a:lnSpc>
                <a:spcPts val="1465"/>
              </a:lnSpc>
              <a:spcBef>
                <a:spcPts val="120"/>
              </a:spcBef>
              <a:tabLst>
                <a:tab pos="191135" algn="l"/>
              </a:tabLst>
            </a:pPr>
            <a:r>
              <a:rPr lang="es-CR" sz="1400" spc="5" dirty="0">
                <a:latin typeface="Carlito"/>
              </a:rPr>
              <a:t>En el mes de octubre todas las unidades asignadas con presupuesto ingresan las solicitudes de compra de equipo asignado con cargo a la unidad 899-CIEQ Dirección Superior en el módulo del siguiente período. </a:t>
            </a:r>
            <a:endParaRPr sz="1300" dirty="0">
              <a:latin typeface="Carlito"/>
              <a:cs typeface="Carlito"/>
            </a:endParaRPr>
          </a:p>
        </p:txBody>
      </p:sp>
    </p:spTree>
    <p:extLst>
      <p:ext uri="{BB962C8B-B14F-4D97-AF65-F5344CB8AC3E}">
        <p14:creationId xmlns:p14="http://schemas.microsoft.com/office/powerpoint/2010/main" val="381134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object 2">
            <a:extLst>
              <a:ext uri="{FF2B5EF4-FFF2-40B4-BE49-F238E27FC236}">
                <a16:creationId xmlns:a16="http://schemas.microsoft.com/office/drawing/2014/main" id="{117FBDD4-29FE-5CE4-96CE-7FB34CFAABF5}"/>
              </a:ext>
            </a:extLst>
          </p:cNvPr>
          <p:cNvGrpSpPr/>
          <p:nvPr/>
        </p:nvGrpSpPr>
        <p:grpSpPr>
          <a:xfrm>
            <a:off x="-27112" y="0"/>
            <a:ext cx="13844712" cy="859465"/>
            <a:chOff x="-5080" y="0"/>
            <a:chExt cx="12204700" cy="624840"/>
          </a:xfrm>
        </p:grpSpPr>
        <p:sp>
          <p:nvSpPr>
            <p:cNvPr id="40" name="object 3">
              <a:extLst>
                <a:ext uri="{FF2B5EF4-FFF2-40B4-BE49-F238E27FC236}">
                  <a16:creationId xmlns:a16="http://schemas.microsoft.com/office/drawing/2014/main" id="{936550D1-15D6-4B9A-D8D8-57FB68795852}"/>
                </a:ext>
              </a:extLst>
            </p:cNvPr>
            <p:cNvSpPr/>
            <p:nvPr/>
          </p:nvSpPr>
          <p:spPr>
            <a:xfrm>
              <a:off x="1269" y="1269"/>
              <a:ext cx="12192000" cy="612140"/>
            </a:xfrm>
            <a:custGeom>
              <a:avLst/>
              <a:gdLst/>
              <a:ahLst/>
              <a:cxnLst/>
              <a:rect l="l" t="t" r="r" b="b"/>
              <a:pathLst>
                <a:path w="12192000" h="612140">
                  <a:moveTo>
                    <a:pt x="12192000" y="0"/>
                  </a:moveTo>
                  <a:lnTo>
                    <a:pt x="0" y="0"/>
                  </a:lnTo>
                  <a:lnTo>
                    <a:pt x="0" y="612139"/>
                  </a:lnTo>
                  <a:lnTo>
                    <a:pt x="12192000" y="612139"/>
                  </a:lnTo>
                  <a:lnTo>
                    <a:pt x="12192000" y="0"/>
                  </a:lnTo>
                  <a:close/>
                </a:path>
              </a:pathLst>
            </a:custGeom>
            <a:solidFill>
              <a:srgbClr val="00C0F3"/>
            </a:solidFill>
          </p:spPr>
          <p:txBody>
            <a:bodyPr wrap="square" lIns="0" tIns="0" rIns="0" bIns="0" rtlCol="0"/>
            <a:lstStyle/>
            <a:p>
              <a:endParaRPr dirty="0"/>
            </a:p>
          </p:txBody>
        </p:sp>
        <p:sp>
          <p:nvSpPr>
            <p:cNvPr id="41" name="object 4">
              <a:extLst>
                <a:ext uri="{FF2B5EF4-FFF2-40B4-BE49-F238E27FC236}">
                  <a16:creationId xmlns:a16="http://schemas.microsoft.com/office/drawing/2014/main" id="{B113B28D-1EB6-D668-2D13-089C0BA0CFE0}"/>
                </a:ext>
              </a:extLst>
            </p:cNvPr>
            <p:cNvSpPr/>
            <p:nvPr/>
          </p:nvSpPr>
          <p:spPr>
            <a:xfrm>
              <a:off x="1269" y="1269"/>
              <a:ext cx="12192000" cy="612140"/>
            </a:xfrm>
            <a:custGeom>
              <a:avLst/>
              <a:gdLst/>
              <a:ahLst/>
              <a:cxnLst/>
              <a:rect l="l" t="t" r="r" b="b"/>
              <a:pathLst>
                <a:path w="12192000" h="612140">
                  <a:moveTo>
                    <a:pt x="0" y="612139"/>
                  </a:moveTo>
                  <a:lnTo>
                    <a:pt x="12192000" y="612139"/>
                  </a:lnTo>
                  <a:lnTo>
                    <a:pt x="12192000" y="0"/>
                  </a:lnTo>
                  <a:lnTo>
                    <a:pt x="0" y="0"/>
                  </a:lnTo>
                  <a:lnTo>
                    <a:pt x="0" y="612139"/>
                  </a:lnTo>
                  <a:close/>
                </a:path>
              </a:pathLst>
            </a:custGeom>
            <a:ln w="12700">
              <a:solidFill>
                <a:srgbClr val="5C7A88"/>
              </a:solidFill>
            </a:ln>
          </p:spPr>
          <p:txBody>
            <a:bodyPr wrap="square" lIns="0" tIns="0" rIns="0" bIns="0" rtlCol="0"/>
            <a:lstStyle/>
            <a:p>
              <a:endParaRPr/>
            </a:p>
          </p:txBody>
        </p:sp>
      </p:grpSp>
      <p:pic>
        <p:nvPicPr>
          <p:cNvPr id="42" name="Imagen 41" descr="Forma&#10;&#10;Descripción generada automáticamente con confianza media">
            <a:extLst>
              <a:ext uri="{FF2B5EF4-FFF2-40B4-BE49-F238E27FC236}">
                <a16:creationId xmlns:a16="http://schemas.microsoft.com/office/drawing/2014/main" id="{C8BD37A1-A1F2-1E73-BF7A-1D7D91A6B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88" y="-20702"/>
            <a:ext cx="4315611" cy="859465"/>
          </a:xfrm>
          <a:prstGeom prst="rect">
            <a:avLst/>
          </a:prstGeom>
        </p:spPr>
      </p:pic>
      <p:sp>
        <p:nvSpPr>
          <p:cNvPr id="3" name="object 4">
            <a:extLst>
              <a:ext uri="{FF2B5EF4-FFF2-40B4-BE49-F238E27FC236}">
                <a16:creationId xmlns:a16="http://schemas.microsoft.com/office/drawing/2014/main" id="{2E7BAD78-4AEF-CE6F-F4D3-AC777E29CBD7}"/>
              </a:ext>
            </a:extLst>
          </p:cNvPr>
          <p:cNvSpPr/>
          <p:nvPr/>
        </p:nvSpPr>
        <p:spPr>
          <a:xfrm>
            <a:off x="10047215" y="42090"/>
            <a:ext cx="1522615" cy="761307"/>
          </a:xfrm>
          <a:prstGeom prst="rect">
            <a:avLst/>
          </a:prstGeom>
          <a:blipFill>
            <a:blip r:embed="rId3" cstate="print"/>
            <a:stretch>
              <a:fillRect/>
            </a:stretch>
          </a:blipFill>
        </p:spPr>
        <p:txBody>
          <a:bodyPr wrap="square" lIns="0" tIns="0" rIns="0" bIns="0" rtlCol="0"/>
          <a:lstStyle/>
          <a:p>
            <a:endParaRPr/>
          </a:p>
        </p:txBody>
      </p:sp>
      <p:sp>
        <p:nvSpPr>
          <p:cNvPr id="2" name="object 14">
            <a:extLst>
              <a:ext uri="{FF2B5EF4-FFF2-40B4-BE49-F238E27FC236}">
                <a16:creationId xmlns:a16="http://schemas.microsoft.com/office/drawing/2014/main" id="{360DAD0F-B739-FCF2-962A-C03220D66E89}"/>
              </a:ext>
            </a:extLst>
          </p:cNvPr>
          <p:cNvSpPr/>
          <p:nvPr/>
        </p:nvSpPr>
        <p:spPr>
          <a:xfrm>
            <a:off x="12107037" y="-5124"/>
            <a:ext cx="1462296" cy="736748"/>
          </a:xfrm>
          <a:prstGeom prst="rect">
            <a:avLst/>
          </a:prstGeom>
          <a:blipFill>
            <a:blip r:embed="rId4" cstate="print"/>
            <a:stretch>
              <a:fillRect/>
            </a:stretch>
          </a:blipFill>
        </p:spPr>
        <p:txBody>
          <a:bodyPr wrap="square" lIns="0" tIns="0" rIns="0" bIns="0" rtlCol="0"/>
          <a:lstStyle/>
          <a:p>
            <a:endParaRPr/>
          </a:p>
        </p:txBody>
      </p:sp>
      <p:sp>
        <p:nvSpPr>
          <p:cNvPr id="9" name="CuadroTexto 8">
            <a:extLst>
              <a:ext uri="{FF2B5EF4-FFF2-40B4-BE49-F238E27FC236}">
                <a16:creationId xmlns:a16="http://schemas.microsoft.com/office/drawing/2014/main" id="{CF491B3D-1E28-318D-E6F0-6B7D23469AE1}"/>
              </a:ext>
            </a:extLst>
          </p:cNvPr>
          <p:cNvSpPr txBox="1"/>
          <p:nvPr/>
        </p:nvSpPr>
        <p:spPr>
          <a:xfrm>
            <a:off x="3429503" y="2979136"/>
            <a:ext cx="6931478" cy="3811300"/>
          </a:xfrm>
          <a:prstGeom prst="rect">
            <a:avLst/>
          </a:prstGeom>
          <a:noFill/>
        </p:spPr>
        <p:txBody>
          <a:bodyPr wrap="square">
            <a:spAutoFit/>
          </a:bodyPr>
          <a:lstStyle/>
          <a:p>
            <a:pPr marL="12700" algn="ctr">
              <a:spcBef>
                <a:spcPts val="100"/>
              </a:spcBef>
            </a:pPr>
            <a:r>
              <a:rPr lang="es-CR" sz="2000" b="1" spc="5" dirty="0">
                <a:latin typeface="Carlito"/>
              </a:rPr>
              <a:t>Apoyo logístico</a:t>
            </a:r>
          </a:p>
          <a:p>
            <a:pPr marL="12700" marR="5080" algn="ctr">
              <a:spcBef>
                <a:spcPts val="1680"/>
              </a:spcBef>
            </a:pPr>
            <a:r>
              <a:rPr lang="es-CR" sz="2000" spc="5" dirty="0">
                <a:latin typeface="Carlito"/>
              </a:rPr>
              <a:t>Hilda Gutiérrez Rojas  </a:t>
            </a:r>
          </a:p>
          <a:p>
            <a:pPr marL="12700" marR="5080" algn="ctr">
              <a:spcBef>
                <a:spcPts val="1680"/>
              </a:spcBef>
            </a:pPr>
            <a:r>
              <a:rPr lang="es-CR" sz="2000" u="sng" spc="5" dirty="0">
                <a:latin typeface="Carlito"/>
                <a:hlinkClick r:id="rId5">
                  <a:extLst>
                    <a:ext uri="{A12FA001-AC4F-418D-AE19-62706E023703}">
                      <ahyp:hlinkClr xmlns:ahyp="http://schemas.microsoft.com/office/drawing/2018/hyperlinkcolor" val="tx"/>
                    </a:ext>
                  </a:extLst>
                </a:hlinkClick>
              </a:rPr>
              <a:t>hilda.gutierrez@ucr.ac.cr</a:t>
            </a:r>
            <a:endParaRPr lang="es-CR" sz="2000" u="sng" spc="5" dirty="0">
              <a:latin typeface="Carlito"/>
            </a:endParaRPr>
          </a:p>
          <a:p>
            <a:pPr marL="12700" algn="ctr"/>
            <a:r>
              <a:rPr lang="es-CR" sz="2000" spc="5" dirty="0">
                <a:latin typeface="Carlito"/>
              </a:rPr>
              <a:t>+506 2511 1812</a:t>
            </a:r>
          </a:p>
          <a:p>
            <a:pPr marL="12700" algn="ctr">
              <a:spcBef>
                <a:spcPts val="1600"/>
              </a:spcBef>
            </a:pPr>
            <a:r>
              <a:rPr lang="es-CR" sz="2000" spc="5" dirty="0">
                <a:solidFill>
                  <a:schemeClr val="tx2">
                    <a:lumMod val="60000"/>
                    <a:lumOff val="40000"/>
                  </a:schemeClr>
                </a:solidFill>
                <a:latin typeface="Carlito"/>
                <a:hlinkClick r:id="rId6">
                  <a:extLst>
                    <a:ext uri="{A12FA001-AC4F-418D-AE19-62706E023703}">
                      <ahyp:hlinkClr xmlns:ahyp="http://schemas.microsoft.com/office/drawing/2018/hyperlinkcolor" val="tx"/>
                    </a:ext>
                  </a:extLst>
                </a:hlinkClick>
              </a:rPr>
              <a:t>cieq@ucr.ac.cr</a:t>
            </a:r>
            <a:r>
              <a:rPr lang="es-CR" sz="2000" spc="5" dirty="0">
                <a:solidFill>
                  <a:schemeClr val="tx2">
                    <a:lumMod val="60000"/>
                    <a:lumOff val="40000"/>
                  </a:schemeClr>
                </a:solidFill>
                <a:latin typeface="Carlito"/>
              </a:rPr>
              <a:t> </a:t>
            </a:r>
          </a:p>
          <a:p>
            <a:pPr marL="12700" algn="ctr"/>
            <a:r>
              <a:rPr lang="es-CR" sz="2000" spc="5" dirty="0">
                <a:latin typeface="Carlito"/>
              </a:rPr>
              <a:t>+506 2511 1811</a:t>
            </a:r>
          </a:p>
          <a:p>
            <a:pPr marL="12700" algn="ctr"/>
            <a:endParaRPr lang="es-CR" sz="2000" spc="5" dirty="0">
              <a:latin typeface="Carlito"/>
            </a:endParaRPr>
          </a:p>
          <a:p>
            <a:pPr marL="12700" algn="ctr"/>
            <a:r>
              <a:rPr lang="es-CR" sz="2000" spc="5" dirty="0">
                <a:latin typeface="Carlito"/>
                <a:hlinkClick r:id="rId7"/>
              </a:rPr>
              <a:t>https://ci.ucr.ac.cr/comision-institucional-equipamientos</a:t>
            </a:r>
            <a:endParaRPr lang="es-CR" sz="2000" spc="5" dirty="0">
              <a:latin typeface="Carlito"/>
            </a:endParaRPr>
          </a:p>
          <a:p>
            <a:pPr marL="12700" algn="ctr"/>
            <a:endParaRPr lang="es-CR" sz="2000" spc="5" dirty="0">
              <a:latin typeface="Carlito"/>
            </a:endParaRPr>
          </a:p>
          <a:p>
            <a:pPr marL="12700" algn="ctr"/>
            <a:endParaRPr lang="es-CR" sz="2000" spc="5" dirty="0">
              <a:latin typeface="Carlito"/>
            </a:endParaRPr>
          </a:p>
        </p:txBody>
      </p:sp>
      <p:sp>
        <p:nvSpPr>
          <p:cNvPr id="13" name="object 2">
            <a:extLst>
              <a:ext uri="{FF2B5EF4-FFF2-40B4-BE49-F238E27FC236}">
                <a16:creationId xmlns:a16="http://schemas.microsoft.com/office/drawing/2014/main" id="{B419F617-4B83-1DFB-C331-5D62988C396C}"/>
              </a:ext>
            </a:extLst>
          </p:cNvPr>
          <p:cNvSpPr txBox="1">
            <a:spLocks noGrp="1"/>
          </p:cNvSpPr>
          <p:nvPr>
            <p:ph type="title"/>
          </p:nvPr>
        </p:nvSpPr>
        <p:spPr>
          <a:xfrm>
            <a:off x="5918200" y="1676400"/>
            <a:ext cx="1558925" cy="482600"/>
          </a:xfrm>
          <a:prstGeom prst="rect">
            <a:avLst/>
          </a:prstGeom>
        </p:spPr>
        <p:txBody>
          <a:bodyPr vert="horz" wrap="square" lIns="0" tIns="12700" rIns="0" bIns="0" rtlCol="0">
            <a:spAutoFit/>
          </a:bodyPr>
          <a:lstStyle/>
          <a:p>
            <a:pPr marL="12700">
              <a:spcBef>
                <a:spcPts val="100"/>
              </a:spcBef>
            </a:pPr>
            <a:r>
              <a:rPr sz="3000" b="1" spc="-10" dirty="0" err="1">
                <a:latin typeface="Times New Roman" panose="02020603050405020304" pitchFamily="18" charset="0"/>
                <a:cs typeface="Times New Roman" panose="02020603050405020304" pitchFamily="18" charset="0"/>
              </a:rPr>
              <a:t>Contac</a:t>
            </a:r>
            <a:r>
              <a:rPr sz="3000" b="1" spc="-35" dirty="0" err="1">
                <a:latin typeface="Times New Roman" panose="02020603050405020304" pitchFamily="18" charset="0"/>
                <a:cs typeface="Times New Roman" panose="02020603050405020304" pitchFamily="18" charset="0"/>
              </a:rPr>
              <a:t>t</a:t>
            </a:r>
            <a:r>
              <a:rPr sz="3000" b="1" spc="-10" dirty="0" err="1">
                <a:latin typeface="Times New Roman" panose="02020603050405020304" pitchFamily="18" charset="0"/>
                <a:cs typeface="Times New Roman" panose="02020603050405020304" pitchFamily="18" charset="0"/>
              </a:rPr>
              <a:t>o</a:t>
            </a:r>
            <a:endParaRPr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40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object 2">
            <a:extLst>
              <a:ext uri="{FF2B5EF4-FFF2-40B4-BE49-F238E27FC236}">
                <a16:creationId xmlns:a16="http://schemas.microsoft.com/office/drawing/2014/main" id="{117FBDD4-29FE-5CE4-96CE-7FB34CFAABF5}"/>
              </a:ext>
            </a:extLst>
          </p:cNvPr>
          <p:cNvGrpSpPr/>
          <p:nvPr/>
        </p:nvGrpSpPr>
        <p:grpSpPr>
          <a:xfrm>
            <a:off x="-27112" y="0"/>
            <a:ext cx="13844712" cy="859465"/>
            <a:chOff x="-5080" y="0"/>
            <a:chExt cx="12204700" cy="624840"/>
          </a:xfrm>
        </p:grpSpPr>
        <p:sp>
          <p:nvSpPr>
            <p:cNvPr id="40" name="object 3">
              <a:extLst>
                <a:ext uri="{FF2B5EF4-FFF2-40B4-BE49-F238E27FC236}">
                  <a16:creationId xmlns:a16="http://schemas.microsoft.com/office/drawing/2014/main" id="{936550D1-15D6-4B9A-D8D8-57FB68795852}"/>
                </a:ext>
              </a:extLst>
            </p:cNvPr>
            <p:cNvSpPr/>
            <p:nvPr/>
          </p:nvSpPr>
          <p:spPr>
            <a:xfrm>
              <a:off x="1269" y="1269"/>
              <a:ext cx="12192000" cy="612140"/>
            </a:xfrm>
            <a:custGeom>
              <a:avLst/>
              <a:gdLst/>
              <a:ahLst/>
              <a:cxnLst/>
              <a:rect l="l" t="t" r="r" b="b"/>
              <a:pathLst>
                <a:path w="12192000" h="612140">
                  <a:moveTo>
                    <a:pt x="12192000" y="0"/>
                  </a:moveTo>
                  <a:lnTo>
                    <a:pt x="0" y="0"/>
                  </a:lnTo>
                  <a:lnTo>
                    <a:pt x="0" y="612139"/>
                  </a:lnTo>
                  <a:lnTo>
                    <a:pt x="12192000" y="612139"/>
                  </a:lnTo>
                  <a:lnTo>
                    <a:pt x="12192000" y="0"/>
                  </a:lnTo>
                  <a:close/>
                </a:path>
              </a:pathLst>
            </a:custGeom>
            <a:solidFill>
              <a:srgbClr val="00C0F3"/>
            </a:solidFill>
          </p:spPr>
          <p:txBody>
            <a:bodyPr wrap="square" lIns="0" tIns="0" rIns="0" bIns="0" rtlCol="0"/>
            <a:lstStyle/>
            <a:p>
              <a:endParaRPr dirty="0"/>
            </a:p>
          </p:txBody>
        </p:sp>
        <p:sp>
          <p:nvSpPr>
            <p:cNvPr id="41" name="object 4">
              <a:extLst>
                <a:ext uri="{FF2B5EF4-FFF2-40B4-BE49-F238E27FC236}">
                  <a16:creationId xmlns:a16="http://schemas.microsoft.com/office/drawing/2014/main" id="{B113B28D-1EB6-D668-2D13-089C0BA0CFE0}"/>
                </a:ext>
              </a:extLst>
            </p:cNvPr>
            <p:cNvSpPr/>
            <p:nvPr/>
          </p:nvSpPr>
          <p:spPr>
            <a:xfrm>
              <a:off x="1269" y="1269"/>
              <a:ext cx="12192000" cy="612140"/>
            </a:xfrm>
            <a:custGeom>
              <a:avLst/>
              <a:gdLst/>
              <a:ahLst/>
              <a:cxnLst/>
              <a:rect l="l" t="t" r="r" b="b"/>
              <a:pathLst>
                <a:path w="12192000" h="612140">
                  <a:moveTo>
                    <a:pt x="0" y="612139"/>
                  </a:moveTo>
                  <a:lnTo>
                    <a:pt x="12192000" y="612139"/>
                  </a:lnTo>
                  <a:lnTo>
                    <a:pt x="12192000" y="0"/>
                  </a:lnTo>
                  <a:lnTo>
                    <a:pt x="0" y="0"/>
                  </a:lnTo>
                  <a:lnTo>
                    <a:pt x="0" y="612139"/>
                  </a:lnTo>
                  <a:close/>
                </a:path>
              </a:pathLst>
            </a:custGeom>
            <a:ln w="12700">
              <a:solidFill>
                <a:srgbClr val="5C7A88"/>
              </a:solidFill>
            </a:ln>
          </p:spPr>
          <p:txBody>
            <a:bodyPr wrap="square" lIns="0" tIns="0" rIns="0" bIns="0" rtlCol="0"/>
            <a:lstStyle/>
            <a:p>
              <a:endParaRPr/>
            </a:p>
          </p:txBody>
        </p:sp>
      </p:grpSp>
      <p:pic>
        <p:nvPicPr>
          <p:cNvPr id="42" name="Imagen 41" descr="Forma&#10;&#10;Descripción generada automáticamente con confianza media">
            <a:extLst>
              <a:ext uri="{FF2B5EF4-FFF2-40B4-BE49-F238E27FC236}">
                <a16:creationId xmlns:a16="http://schemas.microsoft.com/office/drawing/2014/main" id="{C8BD37A1-A1F2-1E73-BF7A-1D7D91A6B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88" y="-20702"/>
            <a:ext cx="4315611" cy="859465"/>
          </a:xfrm>
          <a:prstGeom prst="rect">
            <a:avLst/>
          </a:prstGeom>
        </p:spPr>
      </p:pic>
      <p:sp>
        <p:nvSpPr>
          <p:cNvPr id="3" name="object 4">
            <a:extLst>
              <a:ext uri="{FF2B5EF4-FFF2-40B4-BE49-F238E27FC236}">
                <a16:creationId xmlns:a16="http://schemas.microsoft.com/office/drawing/2014/main" id="{2E7BAD78-4AEF-CE6F-F4D3-AC777E29CBD7}"/>
              </a:ext>
            </a:extLst>
          </p:cNvPr>
          <p:cNvSpPr/>
          <p:nvPr/>
        </p:nvSpPr>
        <p:spPr>
          <a:xfrm>
            <a:off x="10047215" y="42090"/>
            <a:ext cx="1522615" cy="761307"/>
          </a:xfrm>
          <a:prstGeom prst="rect">
            <a:avLst/>
          </a:prstGeom>
          <a:blipFill>
            <a:blip r:embed="rId4" cstate="print"/>
            <a:stretch>
              <a:fillRect/>
            </a:stretch>
          </a:blipFill>
        </p:spPr>
        <p:txBody>
          <a:bodyPr wrap="square" lIns="0" tIns="0" rIns="0" bIns="0" rtlCol="0"/>
          <a:lstStyle/>
          <a:p>
            <a:endParaRPr/>
          </a:p>
        </p:txBody>
      </p:sp>
      <p:sp>
        <p:nvSpPr>
          <p:cNvPr id="31" name="object 2">
            <a:extLst>
              <a:ext uri="{FF2B5EF4-FFF2-40B4-BE49-F238E27FC236}">
                <a16:creationId xmlns:a16="http://schemas.microsoft.com/office/drawing/2014/main" id="{1661BAC5-2C43-1352-4B11-657A5AC05368}"/>
              </a:ext>
            </a:extLst>
          </p:cNvPr>
          <p:cNvSpPr/>
          <p:nvPr/>
        </p:nvSpPr>
        <p:spPr>
          <a:xfrm>
            <a:off x="1730375" y="2586914"/>
            <a:ext cx="3968750" cy="0"/>
          </a:xfrm>
          <a:custGeom>
            <a:avLst/>
            <a:gdLst/>
            <a:ahLst/>
            <a:cxnLst/>
            <a:rect l="l" t="t" r="r" b="b"/>
            <a:pathLst>
              <a:path w="3968750">
                <a:moveTo>
                  <a:pt x="0" y="0"/>
                </a:moveTo>
                <a:lnTo>
                  <a:pt x="3968692" y="0"/>
                </a:lnTo>
              </a:path>
            </a:pathLst>
          </a:custGeom>
          <a:ln w="9524">
            <a:solidFill>
              <a:srgbClr val="FFFFFF"/>
            </a:solidFill>
          </a:ln>
        </p:spPr>
        <p:txBody>
          <a:bodyPr wrap="square" lIns="0" tIns="0" rIns="0" bIns="0" rtlCol="0"/>
          <a:lstStyle/>
          <a:p>
            <a:endParaRPr/>
          </a:p>
        </p:txBody>
      </p:sp>
      <p:sp>
        <p:nvSpPr>
          <p:cNvPr id="32" name="object 3">
            <a:extLst>
              <a:ext uri="{FF2B5EF4-FFF2-40B4-BE49-F238E27FC236}">
                <a16:creationId xmlns:a16="http://schemas.microsoft.com/office/drawing/2014/main" id="{0FBBB726-DDE3-0FA7-FAE6-1EB964D73A2F}"/>
              </a:ext>
            </a:extLst>
          </p:cNvPr>
          <p:cNvSpPr txBox="1">
            <a:spLocks noGrp="1"/>
          </p:cNvSpPr>
          <p:nvPr>
            <p:ph type="title"/>
          </p:nvPr>
        </p:nvSpPr>
        <p:spPr>
          <a:xfrm>
            <a:off x="1444559" y="1984804"/>
            <a:ext cx="3968749" cy="474489"/>
          </a:xfrm>
          <a:prstGeom prst="rect">
            <a:avLst/>
          </a:prstGeom>
        </p:spPr>
        <p:txBody>
          <a:bodyPr vert="horz" wrap="square" lIns="0" tIns="12700" rIns="0" bIns="0" rtlCol="0">
            <a:spAutoFit/>
          </a:bodyPr>
          <a:lstStyle/>
          <a:p>
            <a:pPr marL="12700">
              <a:spcBef>
                <a:spcPts val="100"/>
              </a:spcBef>
            </a:pPr>
            <a:r>
              <a:rPr lang="es-ES_tradnl" sz="3000" b="1" spc="-10" dirty="0">
                <a:latin typeface="Times New Roman" panose="02020603050405020304" pitchFamily="18" charset="0"/>
                <a:cs typeface="Times New Roman" panose="02020603050405020304" pitchFamily="18" charset="0"/>
              </a:rPr>
              <a:t>Normativa</a:t>
            </a:r>
            <a:r>
              <a:rPr sz="3000" b="1" spc="-55" dirty="0">
                <a:latin typeface="Times New Roman" panose="02020603050405020304" pitchFamily="18" charset="0"/>
                <a:cs typeface="Times New Roman" panose="02020603050405020304" pitchFamily="18" charset="0"/>
              </a:rPr>
              <a:t> </a:t>
            </a:r>
            <a:r>
              <a:rPr sz="3000" b="1" spc="-10" dirty="0">
                <a:latin typeface="Times New Roman" panose="02020603050405020304" pitchFamily="18" charset="0"/>
                <a:cs typeface="Times New Roman" panose="02020603050405020304" pitchFamily="18" charset="0"/>
              </a:rPr>
              <a:t>CIE</a:t>
            </a:r>
            <a:r>
              <a:rPr lang="es-ES" sz="3000" b="1" spc="-10" dirty="0">
                <a:latin typeface="Times New Roman" panose="02020603050405020304" pitchFamily="18" charset="0"/>
                <a:cs typeface="Times New Roman" panose="02020603050405020304" pitchFamily="18" charset="0"/>
              </a:rPr>
              <a:t>q</a:t>
            </a:r>
            <a:endParaRPr sz="3000" b="1" dirty="0">
              <a:latin typeface="Times New Roman" panose="02020603050405020304" pitchFamily="18" charset="0"/>
              <a:cs typeface="Times New Roman" panose="02020603050405020304" pitchFamily="18" charset="0"/>
            </a:endParaRPr>
          </a:p>
        </p:txBody>
      </p:sp>
      <p:grpSp>
        <p:nvGrpSpPr>
          <p:cNvPr id="33" name="object 4">
            <a:extLst>
              <a:ext uri="{FF2B5EF4-FFF2-40B4-BE49-F238E27FC236}">
                <a16:creationId xmlns:a16="http://schemas.microsoft.com/office/drawing/2014/main" id="{DE2F999D-E2EC-0C80-4FAA-7FFAAD0A91C8}"/>
              </a:ext>
            </a:extLst>
          </p:cNvPr>
          <p:cNvGrpSpPr/>
          <p:nvPr/>
        </p:nvGrpSpPr>
        <p:grpSpPr>
          <a:xfrm>
            <a:off x="8256905" y="2842156"/>
            <a:ext cx="3452495" cy="2916555"/>
            <a:chOff x="5113114" y="1605309"/>
            <a:chExt cx="3452495" cy="2916555"/>
          </a:xfrm>
        </p:grpSpPr>
        <p:sp>
          <p:nvSpPr>
            <p:cNvPr id="34" name="object 5">
              <a:extLst>
                <a:ext uri="{FF2B5EF4-FFF2-40B4-BE49-F238E27FC236}">
                  <a16:creationId xmlns:a16="http://schemas.microsoft.com/office/drawing/2014/main" id="{F67F5D95-1BBB-01F6-2DB6-63F1E725E5F4}"/>
                </a:ext>
              </a:extLst>
            </p:cNvPr>
            <p:cNvSpPr/>
            <p:nvPr/>
          </p:nvSpPr>
          <p:spPr>
            <a:xfrm>
              <a:off x="6411887" y="3930167"/>
              <a:ext cx="749935" cy="495934"/>
            </a:xfrm>
            <a:custGeom>
              <a:avLst/>
              <a:gdLst/>
              <a:ahLst/>
              <a:cxnLst/>
              <a:rect l="l" t="t" r="r" b="b"/>
              <a:pathLst>
                <a:path w="749934" h="495935">
                  <a:moveTo>
                    <a:pt x="0" y="495399"/>
                  </a:moveTo>
                  <a:lnTo>
                    <a:pt x="39924" y="2249"/>
                  </a:lnTo>
                  <a:lnTo>
                    <a:pt x="707623" y="0"/>
                  </a:lnTo>
                  <a:lnTo>
                    <a:pt x="749673" y="492374"/>
                  </a:lnTo>
                  <a:lnTo>
                    <a:pt x="0" y="495399"/>
                  </a:lnTo>
                  <a:close/>
                </a:path>
              </a:pathLst>
            </a:custGeom>
            <a:solidFill>
              <a:srgbClr val="0E2A46"/>
            </a:solidFill>
          </p:spPr>
          <p:txBody>
            <a:bodyPr wrap="square" lIns="0" tIns="0" rIns="0" bIns="0" rtlCol="0"/>
            <a:lstStyle/>
            <a:p>
              <a:endParaRPr/>
            </a:p>
          </p:txBody>
        </p:sp>
        <p:sp>
          <p:nvSpPr>
            <p:cNvPr id="35" name="object 6">
              <a:extLst>
                <a:ext uri="{FF2B5EF4-FFF2-40B4-BE49-F238E27FC236}">
                  <a16:creationId xmlns:a16="http://schemas.microsoft.com/office/drawing/2014/main" id="{783A6FB7-0C01-8808-F5EF-D7DB4E074A29}"/>
                </a:ext>
              </a:extLst>
            </p:cNvPr>
            <p:cNvSpPr/>
            <p:nvPr/>
          </p:nvSpPr>
          <p:spPr>
            <a:xfrm>
              <a:off x="6411887" y="3930167"/>
              <a:ext cx="749935" cy="495934"/>
            </a:xfrm>
            <a:custGeom>
              <a:avLst/>
              <a:gdLst/>
              <a:ahLst/>
              <a:cxnLst/>
              <a:rect l="l" t="t" r="r" b="b"/>
              <a:pathLst>
                <a:path w="749934" h="495935">
                  <a:moveTo>
                    <a:pt x="707623" y="0"/>
                  </a:moveTo>
                  <a:lnTo>
                    <a:pt x="39924" y="2249"/>
                  </a:lnTo>
                  <a:lnTo>
                    <a:pt x="0" y="495399"/>
                  </a:lnTo>
                  <a:lnTo>
                    <a:pt x="749673" y="492374"/>
                  </a:lnTo>
                  <a:lnTo>
                    <a:pt x="707623" y="0"/>
                  </a:lnTo>
                  <a:close/>
                </a:path>
              </a:pathLst>
            </a:custGeom>
            <a:ln w="9524">
              <a:solidFill>
                <a:srgbClr val="0E2A46"/>
              </a:solidFill>
            </a:ln>
          </p:spPr>
          <p:txBody>
            <a:bodyPr wrap="square" lIns="0" tIns="0" rIns="0" bIns="0" rtlCol="0"/>
            <a:lstStyle/>
            <a:p>
              <a:endParaRPr/>
            </a:p>
          </p:txBody>
        </p:sp>
        <p:sp>
          <p:nvSpPr>
            <p:cNvPr id="36" name="object 7">
              <a:extLst>
                <a:ext uri="{FF2B5EF4-FFF2-40B4-BE49-F238E27FC236}">
                  <a16:creationId xmlns:a16="http://schemas.microsoft.com/office/drawing/2014/main" id="{5E51B491-5D11-8F95-CD0A-A64389329A25}"/>
                </a:ext>
              </a:extLst>
            </p:cNvPr>
            <p:cNvSpPr/>
            <p:nvPr/>
          </p:nvSpPr>
          <p:spPr>
            <a:xfrm>
              <a:off x="5170264" y="1662459"/>
              <a:ext cx="3338195" cy="2306320"/>
            </a:xfrm>
            <a:custGeom>
              <a:avLst/>
              <a:gdLst/>
              <a:ahLst/>
              <a:cxnLst/>
              <a:rect l="l" t="t" r="r" b="b"/>
              <a:pathLst>
                <a:path w="3338195" h="2306320">
                  <a:moveTo>
                    <a:pt x="3254893" y="2306107"/>
                  </a:moveTo>
                  <a:lnTo>
                    <a:pt x="83199" y="2306107"/>
                  </a:lnTo>
                  <a:lnTo>
                    <a:pt x="50814" y="2299565"/>
                  </a:lnTo>
                  <a:lnTo>
                    <a:pt x="24368" y="2281726"/>
                  </a:lnTo>
                  <a:lnTo>
                    <a:pt x="6538" y="2255272"/>
                  </a:lnTo>
                  <a:lnTo>
                    <a:pt x="0" y="2222883"/>
                  </a:lnTo>
                  <a:lnTo>
                    <a:pt x="0" y="83204"/>
                  </a:lnTo>
                  <a:lnTo>
                    <a:pt x="6538" y="50817"/>
                  </a:lnTo>
                  <a:lnTo>
                    <a:pt x="24368" y="24370"/>
                  </a:lnTo>
                  <a:lnTo>
                    <a:pt x="50814" y="6538"/>
                  </a:lnTo>
                  <a:lnTo>
                    <a:pt x="83199" y="0"/>
                  </a:lnTo>
                  <a:lnTo>
                    <a:pt x="3254893" y="0"/>
                  </a:lnTo>
                  <a:lnTo>
                    <a:pt x="3301049" y="13979"/>
                  </a:lnTo>
                  <a:lnTo>
                    <a:pt x="3331755" y="51363"/>
                  </a:lnTo>
                  <a:lnTo>
                    <a:pt x="3338093" y="83204"/>
                  </a:lnTo>
                  <a:lnTo>
                    <a:pt x="3338093" y="2222883"/>
                  </a:lnTo>
                  <a:lnTo>
                    <a:pt x="3331555" y="2255272"/>
                  </a:lnTo>
                  <a:lnTo>
                    <a:pt x="3313724" y="2281726"/>
                  </a:lnTo>
                  <a:lnTo>
                    <a:pt x="3287278" y="2299565"/>
                  </a:lnTo>
                  <a:lnTo>
                    <a:pt x="3254893" y="2306107"/>
                  </a:lnTo>
                  <a:close/>
                </a:path>
              </a:pathLst>
            </a:custGeom>
            <a:solidFill>
              <a:srgbClr val="0E2A46"/>
            </a:solidFill>
          </p:spPr>
          <p:txBody>
            <a:bodyPr wrap="square" lIns="0" tIns="0" rIns="0" bIns="0" rtlCol="0"/>
            <a:lstStyle/>
            <a:p>
              <a:endParaRPr/>
            </a:p>
          </p:txBody>
        </p:sp>
        <p:sp>
          <p:nvSpPr>
            <p:cNvPr id="37" name="object 8">
              <a:extLst>
                <a:ext uri="{FF2B5EF4-FFF2-40B4-BE49-F238E27FC236}">
                  <a16:creationId xmlns:a16="http://schemas.microsoft.com/office/drawing/2014/main" id="{F9EFC913-8135-8CF8-3390-2CA4403570B8}"/>
                </a:ext>
              </a:extLst>
            </p:cNvPr>
            <p:cNvSpPr/>
            <p:nvPr/>
          </p:nvSpPr>
          <p:spPr>
            <a:xfrm>
              <a:off x="5170264" y="1662459"/>
              <a:ext cx="3338195" cy="2306320"/>
            </a:xfrm>
            <a:custGeom>
              <a:avLst/>
              <a:gdLst/>
              <a:ahLst/>
              <a:cxnLst/>
              <a:rect l="l" t="t" r="r" b="b"/>
              <a:pathLst>
                <a:path w="3338195" h="2306320">
                  <a:moveTo>
                    <a:pt x="0" y="83204"/>
                  </a:moveTo>
                  <a:lnTo>
                    <a:pt x="6538" y="50817"/>
                  </a:lnTo>
                  <a:lnTo>
                    <a:pt x="24368" y="24370"/>
                  </a:lnTo>
                  <a:lnTo>
                    <a:pt x="50814" y="6538"/>
                  </a:lnTo>
                  <a:lnTo>
                    <a:pt x="83199" y="0"/>
                  </a:lnTo>
                  <a:lnTo>
                    <a:pt x="3254893" y="0"/>
                  </a:lnTo>
                  <a:lnTo>
                    <a:pt x="3301049" y="13979"/>
                  </a:lnTo>
                  <a:lnTo>
                    <a:pt x="3331755" y="51363"/>
                  </a:lnTo>
                  <a:lnTo>
                    <a:pt x="3338093" y="83204"/>
                  </a:lnTo>
                  <a:lnTo>
                    <a:pt x="3338093" y="2222883"/>
                  </a:lnTo>
                  <a:lnTo>
                    <a:pt x="3331555" y="2255272"/>
                  </a:lnTo>
                  <a:lnTo>
                    <a:pt x="3313724" y="2281726"/>
                  </a:lnTo>
                  <a:lnTo>
                    <a:pt x="3287278" y="2299565"/>
                  </a:lnTo>
                  <a:lnTo>
                    <a:pt x="3254893" y="2306107"/>
                  </a:lnTo>
                  <a:lnTo>
                    <a:pt x="83199" y="2306107"/>
                  </a:lnTo>
                  <a:lnTo>
                    <a:pt x="50814" y="2299565"/>
                  </a:lnTo>
                  <a:lnTo>
                    <a:pt x="24368" y="2281726"/>
                  </a:lnTo>
                  <a:lnTo>
                    <a:pt x="6538" y="2255272"/>
                  </a:lnTo>
                  <a:lnTo>
                    <a:pt x="0" y="2222883"/>
                  </a:lnTo>
                  <a:lnTo>
                    <a:pt x="0" y="83204"/>
                  </a:lnTo>
                  <a:close/>
                </a:path>
              </a:pathLst>
            </a:custGeom>
            <a:ln w="114299">
              <a:solidFill>
                <a:srgbClr val="0E2A46"/>
              </a:solidFill>
            </a:ln>
          </p:spPr>
          <p:txBody>
            <a:bodyPr wrap="square" lIns="0" tIns="0" rIns="0" bIns="0" rtlCol="0"/>
            <a:lstStyle/>
            <a:p>
              <a:endParaRPr/>
            </a:p>
          </p:txBody>
        </p:sp>
        <p:sp>
          <p:nvSpPr>
            <p:cNvPr id="38" name="object 9">
              <a:extLst>
                <a:ext uri="{FF2B5EF4-FFF2-40B4-BE49-F238E27FC236}">
                  <a16:creationId xmlns:a16="http://schemas.microsoft.com/office/drawing/2014/main" id="{7DA0D68A-66D5-809A-819F-E4D06E38A47B}"/>
                </a:ext>
              </a:extLst>
            </p:cNvPr>
            <p:cNvSpPr/>
            <p:nvPr/>
          </p:nvSpPr>
          <p:spPr>
            <a:xfrm>
              <a:off x="6754134" y="3932029"/>
              <a:ext cx="77014" cy="77349"/>
            </a:xfrm>
            <a:prstGeom prst="rect">
              <a:avLst/>
            </a:prstGeom>
            <a:blipFill>
              <a:blip r:embed="rId5" cstate="print"/>
              <a:stretch>
                <a:fillRect/>
              </a:stretch>
            </a:blipFill>
          </p:spPr>
          <p:txBody>
            <a:bodyPr wrap="square" lIns="0" tIns="0" rIns="0" bIns="0" rtlCol="0"/>
            <a:lstStyle/>
            <a:p>
              <a:endParaRPr/>
            </a:p>
          </p:txBody>
        </p:sp>
        <p:sp>
          <p:nvSpPr>
            <p:cNvPr id="44" name="object 10">
              <a:extLst>
                <a:ext uri="{FF2B5EF4-FFF2-40B4-BE49-F238E27FC236}">
                  <a16:creationId xmlns:a16="http://schemas.microsoft.com/office/drawing/2014/main" id="{1B39443A-46B0-488F-252F-F49B2C74D8FD}"/>
                </a:ext>
              </a:extLst>
            </p:cNvPr>
            <p:cNvSpPr/>
            <p:nvPr/>
          </p:nvSpPr>
          <p:spPr>
            <a:xfrm>
              <a:off x="6095237" y="4402191"/>
              <a:ext cx="1383030" cy="114935"/>
            </a:xfrm>
            <a:custGeom>
              <a:avLst/>
              <a:gdLst/>
              <a:ahLst/>
              <a:cxnLst/>
              <a:rect l="l" t="t" r="r" b="b"/>
              <a:pathLst>
                <a:path w="1383029" h="114935">
                  <a:moveTo>
                    <a:pt x="1325697" y="114599"/>
                  </a:moveTo>
                  <a:lnTo>
                    <a:pt x="57299" y="114599"/>
                  </a:lnTo>
                  <a:lnTo>
                    <a:pt x="34994" y="110093"/>
                  </a:lnTo>
                  <a:lnTo>
                    <a:pt x="16781" y="97809"/>
                  </a:lnTo>
                  <a:lnTo>
                    <a:pt x="4502" y="79594"/>
                  </a:lnTo>
                  <a:lnTo>
                    <a:pt x="0" y="57299"/>
                  </a:lnTo>
                  <a:lnTo>
                    <a:pt x="4502" y="34994"/>
                  </a:lnTo>
                  <a:lnTo>
                    <a:pt x="16790" y="16774"/>
                  </a:lnTo>
                  <a:lnTo>
                    <a:pt x="34994" y="4502"/>
                  </a:lnTo>
                  <a:lnTo>
                    <a:pt x="57299" y="0"/>
                  </a:lnTo>
                  <a:lnTo>
                    <a:pt x="1325697" y="0"/>
                  </a:lnTo>
                  <a:lnTo>
                    <a:pt x="1366227" y="16781"/>
                  </a:lnTo>
                  <a:lnTo>
                    <a:pt x="1382997" y="57299"/>
                  </a:lnTo>
                  <a:lnTo>
                    <a:pt x="1378494" y="79594"/>
                  </a:lnTo>
                  <a:lnTo>
                    <a:pt x="1366216" y="97809"/>
                  </a:lnTo>
                  <a:lnTo>
                    <a:pt x="1348002" y="110093"/>
                  </a:lnTo>
                  <a:lnTo>
                    <a:pt x="1325697" y="114599"/>
                  </a:lnTo>
                  <a:close/>
                </a:path>
              </a:pathLst>
            </a:custGeom>
            <a:solidFill>
              <a:srgbClr val="0E2A46"/>
            </a:solidFill>
          </p:spPr>
          <p:txBody>
            <a:bodyPr wrap="square" lIns="0" tIns="0" rIns="0" bIns="0" rtlCol="0"/>
            <a:lstStyle/>
            <a:p>
              <a:endParaRPr/>
            </a:p>
          </p:txBody>
        </p:sp>
        <p:sp>
          <p:nvSpPr>
            <p:cNvPr id="45" name="object 11">
              <a:extLst>
                <a:ext uri="{FF2B5EF4-FFF2-40B4-BE49-F238E27FC236}">
                  <a16:creationId xmlns:a16="http://schemas.microsoft.com/office/drawing/2014/main" id="{4FE1DA70-F59E-7FE8-E759-28C432AAEDC6}"/>
                </a:ext>
              </a:extLst>
            </p:cNvPr>
            <p:cNvSpPr/>
            <p:nvPr/>
          </p:nvSpPr>
          <p:spPr>
            <a:xfrm>
              <a:off x="6095237" y="4402191"/>
              <a:ext cx="1383030" cy="114935"/>
            </a:xfrm>
            <a:custGeom>
              <a:avLst/>
              <a:gdLst/>
              <a:ahLst/>
              <a:cxnLst/>
              <a:rect l="l" t="t" r="r" b="b"/>
              <a:pathLst>
                <a:path w="1383029" h="114935">
                  <a:moveTo>
                    <a:pt x="0" y="57299"/>
                  </a:moveTo>
                  <a:lnTo>
                    <a:pt x="4502" y="34994"/>
                  </a:lnTo>
                  <a:lnTo>
                    <a:pt x="16781" y="16781"/>
                  </a:lnTo>
                  <a:lnTo>
                    <a:pt x="34994" y="4502"/>
                  </a:lnTo>
                  <a:lnTo>
                    <a:pt x="57299" y="0"/>
                  </a:lnTo>
                  <a:lnTo>
                    <a:pt x="1325697" y="0"/>
                  </a:lnTo>
                  <a:lnTo>
                    <a:pt x="1366222" y="16774"/>
                  </a:lnTo>
                  <a:lnTo>
                    <a:pt x="1382997" y="57299"/>
                  </a:lnTo>
                  <a:lnTo>
                    <a:pt x="1378494" y="79594"/>
                  </a:lnTo>
                  <a:lnTo>
                    <a:pt x="1366215" y="97809"/>
                  </a:lnTo>
                  <a:lnTo>
                    <a:pt x="1348002" y="110093"/>
                  </a:lnTo>
                  <a:lnTo>
                    <a:pt x="1325697" y="114599"/>
                  </a:lnTo>
                  <a:lnTo>
                    <a:pt x="57299" y="114599"/>
                  </a:lnTo>
                  <a:lnTo>
                    <a:pt x="34994" y="110093"/>
                  </a:lnTo>
                  <a:lnTo>
                    <a:pt x="16781" y="97809"/>
                  </a:lnTo>
                  <a:lnTo>
                    <a:pt x="4502" y="79594"/>
                  </a:lnTo>
                  <a:lnTo>
                    <a:pt x="0" y="57299"/>
                  </a:lnTo>
                  <a:close/>
                </a:path>
              </a:pathLst>
            </a:custGeom>
            <a:ln w="9524">
              <a:solidFill>
                <a:srgbClr val="0E2A46"/>
              </a:solidFill>
            </a:ln>
          </p:spPr>
          <p:txBody>
            <a:bodyPr wrap="square" lIns="0" tIns="0" rIns="0" bIns="0" rtlCol="0"/>
            <a:lstStyle/>
            <a:p>
              <a:endParaRPr/>
            </a:p>
          </p:txBody>
        </p:sp>
        <p:sp>
          <p:nvSpPr>
            <p:cNvPr id="46" name="object 12">
              <a:extLst>
                <a:ext uri="{FF2B5EF4-FFF2-40B4-BE49-F238E27FC236}">
                  <a16:creationId xmlns:a16="http://schemas.microsoft.com/office/drawing/2014/main" id="{04D999A4-F859-5795-429C-FCE61243A0C0}"/>
                </a:ext>
              </a:extLst>
            </p:cNvPr>
            <p:cNvSpPr/>
            <p:nvPr/>
          </p:nvSpPr>
          <p:spPr>
            <a:xfrm>
              <a:off x="5190814" y="1703496"/>
              <a:ext cx="3296993" cy="2248495"/>
            </a:xfrm>
            <a:prstGeom prst="rect">
              <a:avLst/>
            </a:prstGeom>
            <a:blipFill>
              <a:blip r:embed="rId6" cstate="print"/>
              <a:stretch>
                <a:fillRect/>
              </a:stretch>
            </a:blipFill>
          </p:spPr>
          <p:txBody>
            <a:bodyPr wrap="square" lIns="0" tIns="0" rIns="0" bIns="0" rtlCol="0"/>
            <a:lstStyle/>
            <a:p>
              <a:endParaRPr/>
            </a:p>
          </p:txBody>
        </p:sp>
      </p:grpSp>
      <p:sp>
        <p:nvSpPr>
          <p:cNvPr id="47" name="object 13">
            <a:extLst>
              <a:ext uri="{FF2B5EF4-FFF2-40B4-BE49-F238E27FC236}">
                <a16:creationId xmlns:a16="http://schemas.microsoft.com/office/drawing/2014/main" id="{4CAF3D00-65AB-D6F3-A059-C015E7AD15D0}"/>
              </a:ext>
            </a:extLst>
          </p:cNvPr>
          <p:cNvSpPr txBox="1"/>
          <p:nvPr/>
        </p:nvSpPr>
        <p:spPr>
          <a:xfrm>
            <a:off x="1448188" y="2842156"/>
            <a:ext cx="5847525" cy="3627275"/>
          </a:xfrm>
          <a:prstGeom prst="rect">
            <a:avLst/>
          </a:prstGeom>
        </p:spPr>
        <p:txBody>
          <a:bodyPr vert="horz" wrap="square" lIns="0" tIns="150495" rIns="0" bIns="0" rtlCol="0">
            <a:spAutoFit/>
          </a:bodyPr>
          <a:lstStyle/>
          <a:p>
            <a:pPr marL="12700">
              <a:spcBef>
                <a:spcPts val="1185"/>
              </a:spcBef>
            </a:pPr>
            <a:r>
              <a:rPr lang="es-ES_tradnl" b="1" spc="-70" dirty="0">
                <a:latin typeface="Arial" panose="020B0604020202020204" pitchFamily="34" charset="0"/>
                <a:cs typeface="Arial" panose="020B0604020202020204" pitchFamily="34" charset="0"/>
              </a:rPr>
              <a:t>Artículo</a:t>
            </a:r>
            <a:r>
              <a:rPr b="1" spc="-70" dirty="0">
                <a:latin typeface="Arial" panose="020B0604020202020204" pitchFamily="34" charset="0"/>
                <a:cs typeface="Arial" panose="020B0604020202020204" pitchFamily="34" charset="0"/>
              </a:rPr>
              <a:t> 1</a:t>
            </a:r>
            <a:r>
              <a:rPr lang="es-ES" b="1" spc="-70" dirty="0">
                <a:latin typeface="Arial" panose="020B0604020202020204" pitchFamily="34" charset="0"/>
                <a:cs typeface="Arial" panose="020B0604020202020204" pitchFamily="34" charset="0"/>
              </a:rPr>
              <a:t>:</a:t>
            </a:r>
            <a:endParaRPr b="1" spc="-70" dirty="0">
              <a:latin typeface="Arial" panose="020B0604020202020204" pitchFamily="34" charset="0"/>
              <a:cs typeface="Arial" panose="020B0604020202020204" pitchFamily="34" charset="0"/>
            </a:endParaRPr>
          </a:p>
          <a:p>
            <a:pPr marL="12700" marR="1487805">
              <a:lnSpc>
                <a:spcPts val="2460"/>
              </a:lnSpc>
              <a:spcBef>
                <a:spcPts val="50"/>
              </a:spcBef>
            </a:pPr>
            <a:r>
              <a:rPr sz="1600" spc="-70" dirty="0">
                <a:latin typeface="Arial" panose="020B0604020202020204" pitchFamily="34" charset="0"/>
                <a:cs typeface="Arial" panose="020B0604020202020204" pitchFamily="34" charset="0"/>
              </a:rPr>
              <a:t>La Rectoría establecerá una Comisión Institucional  de Equipamiento, integrada por:</a:t>
            </a:r>
          </a:p>
          <a:p>
            <a:pPr marL="469900" indent="-309880">
              <a:spcBef>
                <a:spcPts val="760"/>
              </a:spcBef>
              <a:buAutoNum type="arabicPeriod"/>
              <a:tabLst>
                <a:tab pos="469265" algn="l"/>
                <a:tab pos="469900" algn="l"/>
              </a:tabLst>
            </a:pPr>
            <a:r>
              <a:rPr sz="1600" spc="-70" dirty="0">
                <a:latin typeface="Arial" panose="020B0604020202020204" pitchFamily="34" charset="0"/>
                <a:cs typeface="Arial" panose="020B0604020202020204" pitchFamily="34" charset="0"/>
              </a:rPr>
              <a:t>Cada área y un representante de Sedes Regionales.</a:t>
            </a:r>
          </a:p>
          <a:p>
            <a:pPr marL="469900" indent="-348615">
              <a:spcBef>
                <a:spcPts val="215"/>
              </a:spcBef>
              <a:buAutoNum type="arabicPeriod"/>
              <a:tabLst>
                <a:tab pos="469265" algn="l"/>
                <a:tab pos="469900" algn="l"/>
              </a:tabLst>
            </a:pPr>
            <a:r>
              <a:rPr sz="1600" spc="-70" dirty="0">
                <a:latin typeface="Arial" panose="020B0604020202020204" pitchFamily="34" charset="0"/>
                <a:cs typeface="Arial" panose="020B0604020202020204" pitchFamily="34" charset="0"/>
              </a:rPr>
              <a:t>Cada Vicerrectoría</a:t>
            </a:r>
          </a:p>
          <a:p>
            <a:pPr marL="469900" indent="-350520">
              <a:spcBef>
                <a:spcPts val="215"/>
              </a:spcBef>
              <a:buAutoNum type="arabicPeriod"/>
              <a:tabLst>
                <a:tab pos="469265" algn="l"/>
                <a:tab pos="469900" algn="l"/>
              </a:tabLst>
            </a:pPr>
            <a:r>
              <a:rPr sz="1600" spc="-70" dirty="0">
                <a:latin typeface="Arial" panose="020B0604020202020204" pitchFamily="34" charset="0"/>
                <a:cs typeface="Arial" panose="020B0604020202020204" pitchFamily="34" charset="0"/>
              </a:rPr>
              <a:t>Representante estudiantil elegido por la FEUCR.</a:t>
            </a:r>
          </a:p>
          <a:p>
            <a:pPr marL="12700">
              <a:spcBef>
                <a:spcPts val="1015"/>
              </a:spcBef>
            </a:pPr>
            <a:r>
              <a:rPr sz="1600" spc="-70" dirty="0">
                <a:latin typeface="Arial" panose="020B0604020202020204" pitchFamily="34" charset="0"/>
                <a:cs typeface="Arial" panose="020B0604020202020204" pitchFamily="34" charset="0"/>
              </a:rPr>
              <a:t>Integran además, ex oficio:</a:t>
            </a:r>
          </a:p>
          <a:p>
            <a:pPr>
              <a:spcBef>
                <a:spcPts val="20"/>
              </a:spcBef>
            </a:pPr>
            <a:endParaRPr sz="1600" spc="-70" dirty="0">
              <a:latin typeface="Arial" panose="020B0604020202020204" pitchFamily="34" charset="0"/>
              <a:cs typeface="Arial" panose="020B0604020202020204" pitchFamily="34" charset="0"/>
            </a:endParaRPr>
          </a:p>
          <a:p>
            <a:pPr marL="469900" indent="-309880">
              <a:buAutoNum type="arabicPeriod"/>
              <a:tabLst>
                <a:tab pos="469265" algn="l"/>
                <a:tab pos="469900" algn="l"/>
              </a:tabLst>
            </a:pPr>
            <a:r>
              <a:rPr sz="1600" spc="-70" dirty="0">
                <a:latin typeface="Arial" panose="020B0604020202020204" pitchFamily="34" charset="0"/>
                <a:cs typeface="Arial" panose="020B0604020202020204" pitchFamily="34" charset="0"/>
              </a:rPr>
              <a:t>Dirección del Centro de Informática.</a:t>
            </a:r>
          </a:p>
          <a:p>
            <a:pPr marL="469900" indent="-348615">
              <a:spcBef>
                <a:spcPts val="215"/>
              </a:spcBef>
              <a:buAutoNum type="arabicPeriod"/>
              <a:tabLst>
                <a:tab pos="469265" algn="l"/>
                <a:tab pos="469900" algn="l"/>
              </a:tabLst>
            </a:pPr>
            <a:r>
              <a:rPr sz="1600" spc="-70" dirty="0">
                <a:latin typeface="Arial" panose="020B0604020202020204" pitchFamily="34" charset="0"/>
                <a:cs typeface="Arial" panose="020B0604020202020204" pitchFamily="34" charset="0"/>
              </a:rPr>
              <a:t>Jefatura de la Oficina de Suministros.</a:t>
            </a:r>
          </a:p>
          <a:p>
            <a:pPr marL="469900" indent="-350520">
              <a:spcBef>
                <a:spcPts val="215"/>
              </a:spcBef>
              <a:buAutoNum type="arabicPeriod"/>
              <a:tabLst>
                <a:tab pos="469265" algn="l"/>
                <a:tab pos="469900" algn="l"/>
              </a:tabLst>
            </a:pPr>
            <a:r>
              <a:rPr sz="1600" spc="-70" dirty="0">
                <a:latin typeface="Arial" panose="020B0604020202020204" pitchFamily="34" charset="0"/>
                <a:cs typeface="Arial" panose="020B0604020202020204" pitchFamily="34" charset="0"/>
              </a:rPr>
              <a:t>Dirección Escuela de Ciencias de la Computación e Informática.</a:t>
            </a:r>
          </a:p>
          <a:p>
            <a:pPr marL="469900" indent="-356870">
              <a:spcBef>
                <a:spcPts val="219"/>
              </a:spcBef>
              <a:buAutoNum type="arabicPeriod"/>
              <a:tabLst>
                <a:tab pos="469265" algn="l"/>
                <a:tab pos="469900" algn="l"/>
              </a:tabLst>
            </a:pPr>
            <a:r>
              <a:rPr sz="1600" spc="-70" dirty="0">
                <a:latin typeface="Arial" panose="020B0604020202020204" pitchFamily="34" charset="0"/>
                <a:cs typeface="Arial" panose="020B0604020202020204" pitchFamily="34" charset="0"/>
              </a:rPr>
              <a:t>Dirección de la Escuela de Ingeniería Eléctrica.</a:t>
            </a:r>
          </a:p>
        </p:txBody>
      </p:sp>
      <p:sp>
        <p:nvSpPr>
          <p:cNvPr id="48" name="object 14">
            <a:extLst>
              <a:ext uri="{FF2B5EF4-FFF2-40B4-BE49-F238E27FC236}">
                <a16:creationId xmlns:a16="http://schemas.microsoft.com/office/drawing/2014/main" id="{A445A9AD-C2B8-FDDE-C8DA-D94B267915EF}"/>
              </a:ext>
            </a:extLst>
          </p:cNvPr>
          <p:cNvSpPr/>
          <p:nvPr/>
        </p:nvSpPr>
        <p:spPr>
          <a:xfrm>
            <a:off x="8698836" y="5732683"/>
            <a:ext cx="1462296" cy="736748"/>
          </a:xfrm>
          <a:prstGeom prst="rect">
            <a:avLst/>
          </a:prstGeom>
          <a:blipFill>
            <a:blip r:embed="rId7" cstate="print"/>
            <a:stretch>
              <a:fillRect/>
            </a:stretch>
          </a:blipFill>
        </p:spPr>
        <p:txBody>
          <a:bodyPr wrap="square" lIns="0" tIns="0" rIns="0" bIns="0" rtlCol="0"/>
          <a:lstStyle/>
          <a:p>
            <a:endParaRPr/>
          </a:p>
        </p:txBody>
      </p:sp>
      <p:sp>
        <p:nvSpPr>
          <p:cNvPr id="2" name="object 14">
            <a:extLst>
              <a:ext uri="{FF2B5EF4-FFF2-40B4-BE49-F238E27FC236}">
                <a16:creationId xmlns:a16="http://schemas.microsoft.com/office/drawing/2014/main" id="{360DAD0F-B739-FCF2-962A-C03220D66E89}"/>
              </a:ext>
            </a:extLst>
          </p:cNvPr>
          <p:cNvSpPr/>
          <p:nvPr/>
        </p:nvSpPr>
        <p:spPr>
          <a:xfrm>
            <a:off x="12107037" y="-5124"/>
            <a:ext cx="1462296" cy="736748"/>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1348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object 2">
            <a:extLst>
              <a:ext uri="{FF2B5EF4-FFF2-40B4-BE49-F238E27FC236}">
                <a16:creationId xmlns:a16="http://schemas.microsoft.com/office/drawing/2014/main" id="{117FBDD4-29FE-5CE4-96CE-7FB34CFAABF5}"/>
              </a:ext>
            </a:extLst>
          </p:cNvPr>
          <p:cNvGrpSpPr/>
          <p:nvPr/>
        </p:nvGrpSpPr>
        <p:grpSpPr>
          <a:xfrm>
            <a:off x="-27112" y="0"/>
            <a:ext cx="13844712" cy="859465"/>
            <a:chOff x="-5080" y="0"/>
            <a:chExt cx="12204700" cy="624840"/>
          </a:xfrm>
        </p:grpSpPr>
        <p:sp>
          <p:nvSpPr>
            <p:cNvPr id="40" name="object 3">
              <a:extLst>
                <a:ext uri="{FF2B5EF4-FFF2-40B4-BE49-F238E27FC236}">
                  <a16:creationId xmlns:a16="http://schemas.microsoft.com/office/drawing/2014/main" id="{936550D1-15D6-4B9A-D8D8-57FB68795852}"/>
                </a:ext>
              </a:extLst>
            </p:cNvPr>
            <p:cNvSpPr/>
            <p:nvPr/>
          </p:nvSpPr>
          <p:spPr>
            <a:xfrm>
              <a:off x="1269" y="1269"/>
              <a:ext cx="12192000" cy="612140"/>
            </a:xfrm>
            <a:custGeom>
              <a:avLst/>
              <a:gdLst/>
              <a:ahLst/>
              <a:cxnLst/>
              <a:rect l="l" t="t" r="r" b="b"/>
              <a:pathLst>
                <a:path w="12192000" h="612140">
                  <a:moveTo>
                    <a:pt x="12192000" y="0"/>
                  </a:moveTo>
                  <a:lnTo>
                    <a:pt x="0" y="0"/>
                  </a:lnTo>
                  <a:lnTo>
                    <a:pt x="0" y="612139"/>
                  </a:lnTo>
                  <a:lnTo>
                    <a:pt x="12192000" y="612139"/>
                  </a:lnTo>
                  <a:lnTo>
                    <a:pt x="12192000" y="0"/>
                  </a:lnTo>
                  <a:close/>
                </a:path>
              </a:pathLst>
            </a:custGeom>
            <a:solidFill>
              <a:srgbClr val="00C0F3"/>
            </a:solidFill>
          </p:spPr>
          <p:txBody>
            <a:bodyPr wrap="square" lIns="0" tIns="0" rIns="0" bIns="0" rtlCol="0"/>
            <a:lstStyle/>
            <a:p>
              <a:endParaRPr dirty="0"/>
            </a:p>
          </p:txBody>
        </p:sp>
        <p:sp>
          <p:nvSpPr>
            <p:cNvPr id="41" name="object 4">
              <a:extLst>
                <a:ext uri="{FF2B5EF4-FFF2-40B4-BE49-F238E27FC236}">
                  <a16:creationId xmlns:a16="http://schemas.microsoft.com/office/drawing/2014/main" id="{B113B28D-1EB6-D668-2D13-089C0BA0CFE0}"/>
                </a:ext>
              </a:extLst>
            </p:cNvPr>
            <p:cNvSpPr/>
            <p:nvPr/>
          </p:nvSpPr>
          <p:spPr>
            <a:xfrm>
              <a:off x="1269" y="1269"/>
              <a:ext cx="12192000" cy="612140"/>
            </a:xfrm>
            <a:custGeom>
              <a:avLst/>
              <a:gdLst/>
              <a:ahLst/>
              <a:cxnLst/>
              <a:rect l="l" t="t" r="r" b="b"/>
              <a:pathLst>
                <a:path w="12192000" h="612140">
                  <a:moveTo>
                    <a:pt x="0" y="612139"/>
                  </a:moveTo>
                  <a:lnTo>
                    <a:pt x="12192000" y="612139"/>
                  </a:lnTo>
                  <a:lnTo>
                    <a:pt x="12192000" y="0"/>
                  </a:lnTo>
                  <a:lnTo>
                    <a:pt x="0" y="0"/>
                  </a:lnTo>
                  <a:lnTo>
                    <a:pt x="0" y="612139"/>
                  </a:lnTo>
                  <a:close/>
                </a:path>
              </a:pathLst>
            </a:custGeom>
            <a:ln w="12700">
              <a:solidFill>
                <a:srgbClr val="5C7A88"/>
              </a:solidFill>
            </a:ln>
          </p:spPr>
          <p:txBody>
            <a:bodyPr wrap="square" lIns="0" tIns="0" rIns="0" bIns="0" rtlCol="0"/>
            <a:lstStyle/>
            <a:p>
              <a:endParaRPr/>
            </a:p>
          </p:txBody>
        </p:sp>
      </p:grpSp>
      <p:pic>
        <p:nvPicPr>
          <p:cNvPr id="42" name="Imagen 41" descr="Forma&#10;&#10;Descripción generada automáticamente con confianza media">
            <a:extLst>
              <a:ext uri="{FF2B5EF4-FFF2-40B4-BE49-F238E27FC236}">
                <a16:creationId xmlns:a16="http://schemas.microsoft.com/office/drawing/2014/main" id="{C8BD37A1-A1F2-1E73-BF7A-1D7D91A6B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88" y="-20702"/>
            <a:ext cx="4315611" cy="859465"/>
          </a:xfrm>
          <a:prstGeom prst="rect">
            <a:avLst/>
          </a:prstGeom>
        </p:spPr>
      </p:pic>
      <p:sp>
        <p:nvSpPr>
          <p:cNvPr id="3" name="object 4">
            <a:extLst>
              <a:ext uri="{FF2B5EF4-FFF2-40B4-BE49-F238E27FC236}">
                <a16:creationId xmlns:a16="http://schemas.microsoft.com/office/drawing/2014/main" id="{2E7BAD78-4AEF-CE6F-F4D3-AC777E29CBD7}"/>
              </a:ext>
            </a:extLst>
          </p:cNvPr>
          <p:cNvSpPr/>
          <p:nvPr/>
        </p:nvSpPr>
        <p:spPr>
          <a:xfrm>
            <a:off x="10047215" y="42090"/>
            <a:ext cx="1522615" cy="761307"/>
          </a:xfrm>
          <a:prstGeom prst="rect">
            <a:avLst/>
          </a:prstGeom>
          <a:blipFill>
            <a:blip r:embed="rId3" cstate="print"/>
            <a:stretch>
              <a:fillRect/>
            </a:stretch>
          </a:blipFill>
        </p:spPr>
        <p:txBody>
          <a:bodyPr wrap="square" lIns="0" tIns="0" rIns="0" bIns="0" rtlCol="0"/>
          <a:lstStyle/>
          <a:p>
            <a:endParaRPr/>
          </a:p>
        </p:txBody>
      </p:sp>
      <p:sp>
        <p:nvSpPr>
          <p:cNvPr id="31" name="object 2">
            <a:extLst>
              <a:ext uri="{FF2B5EF4-FFF2-40B4-BE49-F238E27FC236}">
                <a16:creationId xmlns:a16="http://schemas.microsoft.com/office/drawing/2014/main" id="{1661BAC5-2C43-1352-4B11-657A5AC05368}"/>
              </a:ext>
            </a:extLst>
          </p:cNvPr>
          <p:cNvSpPr/>
          <p:nvPr/>
        </p:nvSpPr>
        <p:spPr>
          <a:xfrm>
            <a:off x="1730375" y="2586914"/>
            <a:ext cx="3968750" cy="0"/>
          </a:xfrm>
          <a:custGeom>
            <a:avLst/>
            <a:gdLst/>
            <a:ahLst/>
            <a:cxnLst/>
            <a:rect l="l" t="t" r="r" b="b"/>
            <a:pathLst>
              <a:path w="3968750">
                <a:moveTo>
                  <a:pt x="0" y="0"/>
                </a:moveTo>
                <a:lnTo>
                  <a:pt x="3968692" y="0"/>
                </a:lnTo>
              </a:path>
            </a:pathLst>
          </a:custGeom>
          <a:ln w="9524">
            <a:solidFill>
              <a:srgbClr val="FFFFFF"/>
            </a:solidFill>
          </a:ln>
        </p:spPr>
        <p:txBody>
          <a:bodyPr wrap="square" lIns="0" tIns="0" rIns="0" bIns="0" rtlCol="0"/>
          <a:lstStyle/>
          <a:p>
            <a:endParaRPr/>
          </a:p>
        </p:txBody>
      </p:sp>
      <p:sp>
        <p:nvSpPr>
          <p:cNvPr id="32" name="object 3">
            <a:extLst>
              <a:ext uri="{FF2B5EF4-FFF2-40B4-BE49-F238E27FC236}">
                <a16:creationId xmlns:a16="http://schemas.microsoft.com/office/drawing/2014/main" id="{0FBBB726-DDE3-0FA7-FAE6-1EB964D73A2F}"/>
              </a:ext>
            </a:extLst>
          </p:cNvPr>
          <p:cNvSpPr txBox="1">
            <a:spLocks noGrp="1"/>
          </p:cNvSpPr>
          <p:nvPr>
            <p:ph type="title"/>
          </p:nvPr>
        </p:nvSpPr>
        <p:spPr>
          <a:xfrm>
            <a:off x="1442841" y="1600725"/>
            <a:ext cx="3968749" cy="474489"/>
          </a:xfrm>
          <a:prstGeom prst="rect">
            <a:avLst/>
          </a:prstGeom>
        </p:spPr>
        <p:txBody>
          <a:bodyPr vert="horz" wrap="square" lIns="0" tIns="12700" rIns="0" bIns="0" rtlCol="0">
            <a:spAutoFit/>
          </a:bodyPr>
          <a:lstStyle/>
          <a:p>
            <a:pPr marL="12700">
              <a:spcBef>
                <a:spcPts val="100"/>
              </a:spcBef>
            </a:pPr>
            <a:r>
              <a:rPr sz="3000" b="1" spc="-10" dirty="0" err="1">
                <a:latin typeface="Times New Roman" panose="02020603050405020304" pitchFamily="18" charset="0"/>
                <a:cs typeface="Times New Roman" panose="02020603050405020304" pitchFamily="18" charset="0"/>
              </a:rPr>
              <a:t>Normativa</a:t>
            </a:r>
            <a:r>
              <a:rPr sz="3000" b="1" spc="-55" dirty="0">
                <a:latin typeface="Times New Roman" panose="02020603050405020304" pitchFamily="18" charset="0"/>
                <a:cs typeface="Times New Roman" panose="02020603050405020304" pitchFamily="18" charset="0"/>
              </a:rPr>
              <a:t> </a:t>
            </a:r>
            <a:r>
              <a:rPr sz="3000" b="1" spc="-10" dirty="0">
                <a:latin typeface="Times New Roman" panose="02020603050405020304" pitchFamily="18" charset="0"/>
                <a:cs typeface="Times New Roman" panose="02020603050405020304" pitchFamily="18" charset="0"/>
              </a:rPr>
              <a:t>CIE</a:t>
            </a:r>
            <a:r>
              <a:rPr lang="es-ES" sz="3000" b="1" spc="-10" dirty="0">
                <a:latin typeface="Times New Roman" panose="02020603050405020304" pitchFamily="18" charset="0"/>
                <a:cs typeface="Times New Roman" panose="02020603050405020304" pitchFamily="18" charset="0"/>
              </a:rPr>
              <a:t>q</a:t>
            </a:r>
            <a:endParaRPr sz="3000" b="1" dirty="0">
              <a:latin typeface="Times New Roman" panose="02020603050405020304" pitchFamily="18" charset="0"/>
              <a:cs typeface="Times New Roman" panose="02020603050405020304" pitchFamily="18" charset="0"/>
            </a:endParaRPr>
          </a:p>
        </p:txBody>
      </p:sp>
      <p:sp>
        <p:nvSpPr>
          <p:cNvPr id="47" name="object 13">
            <a:extLst>
              <a:ext uri="{FF2B5EF4-FFF2-40B4-BE49-F238E27FC236}">
                <a16:creationId xmlns:a16="http://schemas.microsoft.com/office/drawing/2014/main" id="{4CAF3D00-65AB-D6F3-A059-C015E7AD15D0}"/>
              </a:ext>
            </a:extLst>
          </p:cNvPr>
          <p:cNvSpPr txBox="1"/>
          <p:nvPr/>
        </p:nvSpPr>
        <p:spPr>
          <a:xfrm>
            <a:off x="1442841" y="2479216"/>
            <a:ext cx="10870812" cy="705962"/>
          </a:xfrm>
          <a:prstGeom prst="rect">
            <a:avLst/>
          </a:prstGeom>
        </p:spPr>
        <p:txBody>
          <a:bodyPr vert="horz" wrap="square" lIns="0" tIns="150495" rIns="0" bIns="0" rtlCol="0">
            <a:spAutoFit/>
          </a:bodyPr>
          <a:lstStyle/>
          <a:p>
            <a:pPr marL="12700">
              <a:spcBef>
                <a:spcPts val="100"/>
              </a:spcBef>
            </a:pPr>
            <a:r>
              <a:rPr lang="es-CR" b="1" spc="-70" dirty="0">
                <a:latin typeface="Arial" panose="020B0604020202020204" pitchFamily="34" charset="0"/>
                <a:cs typeface="Arial" panose="020B0604020202020204" pitchFamily="34" charset="0"/>
              </a:rPr>
              <a:t>Artículo 2:</a:t>
            </a:r>
          </a:p>
          <a:p>
            <a:pPr marL="12700" marR="5080">
              <a:spcBef>
                <a:spcPts val="15"/>
              </a:spcBef>
            </a:pPr>
            <a:r>
              <a:rPr lang="es-CR" sz="1800" spc="-70" dirty="0">
                <a:latin typeface="Arial" panose="020B0604020202020204" pitchFamily="34" charset="0"/>
                <a:cs typeface="Arial" panose="020B0604020202020204" pitchFamily="34" charset="0"/>
              </a:rPr>
              <a:t>Funciones: Establecer los criterios técnicos para la planificación y recomendación de las cuentas de  gastos de:</a:t>
            </a:r>
          </a:p>
        </p:txBody>
      </p:sp>
      <p:sp>
        <p:nvSpPr>
          <p:cNvPr id="2" name="object 14">
            <a:extLst>
              <a:ext uri="{FF2B5EF4-FFF2-40B4-BE49-F238E27FC236}">
                <a16:creationId xmlns:a16="http://schemas.microsoft.com/office/drawing/2014/main" id="{360DAD0F-B739-FCF2-962A-C03220D66E89}"/>
              </a:ext>
            </a:extLst>
          </p:cNvPr>
          <p:cNvSpPr/>
          <p:nvPr/>
        </p:nvSpPr>
        <p:spPr>
          <a:xfrm>
            <a:off x="12107037" y="-5124"/>
            <a:ext cx="1462296" cy="736748"/>
          </a:xfrm>
          <a:prstGeom prst="rect">
            <a:avLst/>
          </a:prstGeom>
          <a:blipFill>
            <a:blip r:embed="rId4" cstate="print"/>
            <a:stretch>
              <a:fillRect/>
            </a:stretch>
          </a:blipFill>
        </p:spPr>
        <p:txBody>
          <a:bodyPr wrap="square" lIns="0" tIns="0" rIns="0" bIns="0" rtlCol="0"/>
          <a:lstStyle/>
          <a:p>
            <a:endParaRPr/>
          </a:p>
        </p:txBody>
      </p:sp>
      <p:grpSp>
        <p:nvGrpSpPr>
          <p:cNvPr id="4" name="object 9">
            <a:extLst>
              <a:ext uri="{FF2B5EF4-FFF2-40B4-BE49-F238E27FC236}">
                <a16:creationId xmlns:a16="http://schemas.microsoft.com/office/drawing/2014/main" id="{C64C724D-44E8-1EE2-A692-E0CEEA213A50}"/>
              </a:ext>
            </a:extLst>
          </p:cNvPr>
          <p:cNvGrpSpPr/>
          <p:nvPr/>
        </p:nvGrpSpPr>
        <p:grpSpPr>
          <a:xfrm>
            <a:off x="3398457" y="3568956"/>
            <a:ext cx="2023893" cy="1223472"/>
            <a:chOff x="765048" y="4407408"/>
            <a:chExt cx="1294130" cy="782320"/>
          </a:xfrm>
        </p:grpSpPr>
        <p:sp>
          <p:nvSpPr>
            <p:cNvPr id="5" name="object 10">
              <a:extLst>
                <a:ext uri="{FF2B5EF4-FFF2-40B4-BE49-F238E27FC236}">
                  <a16:creationId xmlns:a16="http://schemas.microsoft.com/office/drawing/2014/main" id="{432486D4-7FC3-7080-1CF6-2CF2F9E8BB0B}"/>
                </a:ext>
              </a:extLst>
            </p:cNvPr>
            <p:cNvSpPr/>
            <p:nvPr/>
          </p:nvSpPr>
          <p:spPr>
            <a:xfrm>
              <a:off x="769620" y="4413504"/>
              <a:ext cx="1285240" cy="769620"/>
            </a:xfrm>
            <a:custGeom>
              <a:avLst/>
              <a:gdLst/>
              <a:ahLst/>
              <a:cxnLst/>
              <a:rect l="l" t="t" r="r" b="b"/>
              <a:pathLst>
                <a:path w="1285239" h="769620">
                  <a:moveTo>
                    <a:pt x="1284732" y="769620"/>
                  </a:moveTo>
                  <a:lnTo>
                    <a:pt x="0" y="769620"/>
                  </a:lnTo>
                  <a:lnTo>
                    <a:pt x="0" y="0"/>
                  </a:lnTo>
                  <a:lnTo>
                    <a:pt x="1284732" y="0"/>
                  </a:lnTo>
                  <a:lnTo>
                    <a:pt x="1284732" y="769620"/>
                  </a:lnTo>
                  <a:close/>
                </a:path>
              </a:pathLst>
            </a:custGeom>
            <a:solidFill>
              <a:srgbClr val="F27021"/>
            </a:solidFill>
          </p:spPr>
          <p:txBody>
            <a:bodyPr wrap="square" lIns="0" tIns="0" rIns="0" bIns="0" rtlCol="0"/>
            <a:lstStyle/>
            <a:p>
              <a:endParaRPr/>
            </a:p>
          </p:txBody>
        </p:sp>
        <p:sp>
          <p:nvSpPr>
            <p:cNvPr id="6" name="object 11">
              <a:extLst>
                <a:ext uri="{FF2B5EF4-FFF2-40B4-BE49-F238E27FC236}">
                  <a16:creationId xmlns:a16="http://schemas.microsoft.com/office/drawing/2014/main" id="{01E1AACA-971F-8C36-E5DE-62BDEE9142FA}"/>
                </a:ext>
              </a:extLst>
            </p:cNvPr>
            <p:cNvSpPr/>
            <p:nvPr/>
          </p:nvSpPr>
          <p:spPr>
            <a:xfrm>
              <a:off x="765048" y="4407408"/>
              <a:ext cx="1294130" cy="782320"/>
            </a:xfrm>
            <a:custGeom>
              <a:avLst/>
              <a:gdLst/>
              <a:ahLst/>
              <a:cxnLst/>
              <a:rect l="l" t="t" r="r" b="b"/>
              <a:pathLst>
                <a:path w="1294130" h="782320">
                  <a:moveTo>
                    <a:pt x="1293876" y="781812"/>
                  </a:moveTo>
                  <a:lnTo>
                    <a:pt x="0" y="781812"/>
                  </a:lnTo>
                  <a:lnTo>
                    <a:pt x="0" y="0"/>
                  </a:lnTo>
                  <a:lnTo>
                    <a:pt x="1293876" y="0"/>
                  </a:lnTo>
                  <a:lnTo>
                    <a:pt x="1293876" y="6096"/>
                  </a:lnTo>
                  <a:lnTo>
                    <a:pt x="9144" y="6096"/>
                  </a:lnTo>
                  <a:lnTo>
                    <a:pt x="4572" y="10668"/>
                  </a:lnTo>
                  <a:lnTo>
                    <a:pt x="9144" y="10668"/>
                  </a:lnTo>
                  <a:lnTo>
                    <a:pt x="9144" y="771144"/>
                  </a:lnTo>
                  <a:lnTo>
                    <a:pt x="4572" y="771144"/>
                  </a:lnTo>
                  <a:lnTo>
                    <a:pt x="9144" y="775716"/>
                  </a:lnTo>
                  <a:lnTo>
                    <a:pt x="1293876" y="775716"/>
                  </a:lnTo>
                  <a:lnTo>
                    <a:pt x="1293876" y="781812"/>
                  </a:lnTo>
                  <a:close/>
                </a:path>
                <a:path w="1294130" h="782320">
                  <a:moveTo>
                    <a:pt x="9144" y="10668"/>
                  </a:moveTo>
                  <a:lnTo>
                    <a:pt x="4572" y="10668"/>
                  </a:lnTo>
                  <a:lnTo>
                    <a:pt x="9144" y="6096"/>
                  </a:lnTo>
                  <a:lnTo>
                    <a:pt x="9144" y="10668"/>
                  </a:lnTo>
                  <a:close/>
                </a:path>
                <a:path w="1294130" h="782320">
                  <a:moveTo>
                    <a:pt x="1283208" y="10668"/>
                  </a:moveTo>
                  <a:lnTo>
                    <a:pt x="9144" y="10668"/>
                  </a:lnTo>
                  <a:lnTo>
                    <a:pt x="9144" y="6096"/>
                  </a:lnTo>
                  <a:lnTo>
                    <a:pt x="1283208" y="6096"/>
                  </a:lnTo>
                  <a:lnTo>
                    <a:pt x="1283208" y="10668"/>
                  </a:lnTo>
                  <a:close/>
                </a:path>
                <a:path w="1294130" h="782320">
                  <a:moveTo>
                    <a:pt x="1283208" y="775716"/>
                  </a:moveTo>
                  <a:lnTo>
                    <a:pt x="1283208" y="6096"/>
                  </a:lnTo>
                  <a:lnTo>
                    <a:pt x="1289304" y="10668"/>
                  </a:lnTo>
                  <a:lnTo>
                    <a:pt x="1293876" y="10668"/>
                  </a:lnTo>
                  <a:lnTo>
                    <a:pt x="1293876" y="771144"/>
                  </a:lnTo>
                  <a:lnTo>
                    <a:pt x="1289304" y="771144"/>
                  </a:lnTo>
                  <a:lnTo>
                    <a:pt x="1283208" y="775716"/>
                  </a:lnTo>
                  <a:close/>
                </a:path>
                <a:path w="1294130" h="782320">
                  <a:moveTo>
                    <a:pt x="1293876" y="10668"/>
                  </a:moveTo>
                  <a:lnTo>
                    <a:pt x="1289304" y="10668"/>
                  </a:lnTo>
                  <a:lnTo>
                    <a:pt x="1283208" y="6096"/>
                  </a:lnTo>
                  <a:lnTo>
                    <a:pt x="1293876" y="6096"/>
                  </a:lnTo>
                  <a:lnTo>
                    <a:pt x="1293876" y="10668"/>
                  </a:lnTo>
                  <a:close/>
                </a:path>
                <a:path w="1294130" h="782320">
                  <a:moveTo>
                    <a:pt x="9144" y="775716"/>
                  </a:moveTo>
                  <a:lnTo>
                    <a:pt x="4572" y="771144"/>
                  </a:lnTo>
                  <a:lnTo>
                    <a:pt x="9144" y="771144"/>
                  </a:lnTo>
                  <a:lnTo>
                    <a:pt x="9144" y="775716"/>
                  </a:lnTo>
                  <a:close/>
                </a:path>
                <a:path w="1294130" h="782320">
                  <a:moveTo>
                    <a:pt x="1283208" y="775716"/>
                  </a:moveTo>
                  <a:lnTo>
                    <a:pt x="9144" y="775716"/>
                  </a:lnTo>
                  <a:lnTo>
                    <a:pt x="9144" y="771144"/>
                  </a:lnTo>
                  <a:lnTo>
                    <a:pt x="1283208" y="771144"/>
                  </a:lnTo>
                  <a:lnTo>
                    <a:pt x="1283208" y="775716"/>
                  </a:lnTo>
                  <a:close/>
                </a:path>
                <a:path w="1294130" h="782320">
                  <a:moveTo>
                    <a:pt x="1293876" y="775716"/>
                  </a:moveTo>
                  <a:lnTo>
                    <a:pt x="1283208" y="775716"/>
                  </a:lnTo>
                  <a:lnTo>
                    <a:pt x="1289304" y="771144"/>
                  </a:lnTo>
                  <a:lnTo>
                    <a:pt x="1293876" y="771144"/>
                  </a:lnTo>
                  <a:lnTo>
                    <a:pt x="1293876" y="775716"/>
                  </a:lnTo>
                  <a:close/>
                </a:path>
              </a:pathLst>
            </a:custGeom>
            <a:solidFill>
              <a:srgbClr val="FFFFFF"/>
            </a:solidFill>
          </p:spPr>
          <p:txBody>
            <a:bodyPr wrap="square" lIns="0" tIns="0" rIns="0" bIns="0" rtlCol="0"/>
            <a:lstStyle/>
            <a:p>
              <a:endParaRPr/>
            </a:p>
          </p:txBody>
        </p:sp>
      </p:grpSp>
      <p:sp>
        <p:nvSpPr>
          <p:cNvPr id="7" name="object 12">
            <a:extLst>
              <a:ext uri="{FF2B5EF4-FFF2-40B4-BE49-F238E27FC236}">
                <a16:creationId xmlns:a16="http://schemas.microsoft.com/office/drawing/2014/main" id="{5C2BEB78-A261-4077-42C3-DC6FC6878D3C}"/>
              </a:ext>
            </a:extLst>
          </p:cNvPr>
          <p:cNvSpPr txBox="1"/>
          <p:nvPr/>
        </p:nvSpPr>
        <p:spPr>
          <a:xfrm>
            <a:off x="3369704" y="3639348"/>
            <a:ext cx="1645920" cy="1133644"/>
          </a:xfrm>
          <a:prstGeom prst="rect">
            <a:avLst/>
          </a:prstGeom>
        </p:spPr>
        <p:txBody>
          <a:bodyPr vert="horz" wrap="square" lIns="0" tIns="2540" rIns="0" bIns="0" rtlCol="0">
            <a:spAutoFit/>
          </a:bodyPr>
          <a:lstStyle/>
          <a:p>
            <a:pPr>
              <a:spcBef>
                <a:spcPts val="20"/>
              </a:spcBef>
            </a:pPr>
            <a:endParaRPr sz="1750" dirty="0">
              <a:latin typeface="Times New Roman"/>
              <a:cs typeface="Times New Roman"/>
            </a:endParaRPr>
          </a:p>
          <a:p>
            <a:pPr marL="283210" algn="ctr"/>
            <a:r>
              <a:rPr lang="es-CR" sz="1400" spc="-5" dirty="0">
                <a:solidFill>
                  <a:srgbClr val="FFFFFF"/>
                </a:solidFill>
                <a:latin typeface="Carlito"/>
              </a:rPr>
              <a:t>Repuestos y accesorios</a:t>
            </a:r>
          </a:p>
          <a:p>
            <a:pPr marL="283210" algn="ctr"/>
            <a:r>
              <a:rPr lang="es-CR" sz="1400" spc="-5" dirty="0">
                <a:solidFill>
                  <a:srgbClr val="FFFFFF"/>
                </a:solidFill>
                <a:latin typeface="Carlito"/>
              </a:rPr>
              <a:t>  ( 2-04-02-00)</a:t>
            </a:r>
          </a:p>
          <a:p>
            <a:pPr marL="283210"/>
            <a:endParaRPr sz="1400" dirty="0">
              <a:latin typeface="Carlito"/>
              <a:cs typeface="Carlito"/>
            </a:endParaRPr>
          </a:p>
        </p:txBody>
      </p:sp>
      <p:grpSp>
        <p:nvGrpSpPr>
          <p:cNvPr id="8" name="object 13">
            <a:extLst>
              <a:ext uri="{FF2B5EF4-FFF2-40B4-BE49-F238E27FC236}">
                <a16:creationId xmlns:a16="http://schemas.microsoft.com/office/drawing/2014/main" id="{6B4D7E78-11AA-E0E7-D093-060449EEA836}"/>
              </a:ext>
            </a:extLst>
          </p:cNvPr>
          <p:cNvGrpSpPr/>
          <p:nvPr/>
        </p:nvGrpSpPr>
        <p:grpSpPr>
          <a:xfrm>
            <a:off x="5963725" y="3554718"/>
            <a:ext cx="1996510" cy="1205735"/>
            <a:chOff x="2176272" y="4407408"/>
            <a:chExt cx="1295400" cy="782320"/>
          </a:xfrm>
        </p:grpSpPr>
        <p:sp>
          <p:nvSpPr>
            <p:cNvPr id="9" name="object 14">
              <a:extLst>
                <a:ext uri="{FF2B5EF4-FFF2-40B4-BE49-F238E27FC236}">
                  <a16:creationId xmlns:a16="http://schemas.microsoft.com/office/drawing/2014/main" id="{C549D41E-F98F-3964-A3C8-E241D3DC5F5B}"/>
                </a:ext>
              </a:extLst>
            </p:cNvPr>
            <p:cNvSpPr/>
            <p:nvPr/>
          </p:nvSpPr>
          <p:spPr>
            <a:xfrm>
              <a:off x="2182368" y="4413504"/>
              <a:ext cx="1283335" cy="769620"/>
            </a:xfrm>
            <a:custGeom>
              <a:avLst/>
              <a:gdLst/>
              <a:ahLst/>
              <a:cxnLst/>
              <a:rect l="l" t="t" r="r" b="b"/>
              <a:pathLst>
                <a:path w="1283335" h="769620">
                  <a:moveTo>
                    <a:pt x="1283208" y="769620"/>
                  </a:moveTo>
                  <a:lnTo>
                    <a:pt x="0" y="769620"/>
                  </a:lnTo>
                  <a:lnTo>
                    <a:pt x="0" y="0"/>
                  </a:lnTo>
                  <a:lnTo>
                    <a:pt x="1283208" y="0"/>
                  </a:lnTo>
                  <a:lnTo>
                    <a:pt x="1283208" y="769620"/>
                  </a:lnTo>
                  <a:close/>
                </a:path>
              </a:pathLst>
            </a:custGeom>
            <a:solidFill>
              <a:srgbClr val="7E7E7E"/>
            </a:solidFill>
          </p:spPr>
          <p:txBody>
            <a:bodyPr wrap="square" lIns="0" tIns="0" rIns="0" bIns="0" rtlCol="0"/>
            <a:lstStyle/>
            <a:p>
              <a:endParaRPr/>
            </a:p>
          </p:txBody>
        </p:sp>
        <p:sp>
          <p:nvSpPr>
            <p:cNvPr id="10" name="object 15">
              <a:extLst>
                <a:ext uri="{FF2B5EF4-FFF2-40B4-BE49-F238E27FC236}">
                  <a16:creationId xmlns:a16="http://schemas.microsoft.com/office/drawing/2014/main" id="{A307EFDC-1726-4F5F-C5BA-9B5A9B614551}"/>
                </a:ext>
              </a:extLst>
            </p:cNvPr>
            <p:cNvSpPr/>
            <p:nvPr/>
          </p:nvSpPr>
          <p:spPr>
            <a:xfrm>
              <a:off x="2176272" y="4407408"/>
              <a:ext cx="1295400" cy="782320"/>
            </a:xfrm>
            <a:custGeom>
              <a:avLst/>
              <a:gdLst/>
              <a:ahLst/>
              <a:cxnLst/>
              <a:rect l="l" t="t" r="r" b="b"/>
              <a:pathLst>
                <a:path w="1295400" h="782320">
                  <a:moveTo>
                    <a:pt x="1295400" y="781812"/>
                  </a:moveTo>
                  <a:lnTo>
                    <a:pt x="0" y="781812"/>
                  </a:lnTo>
                  <a:lnTo>
                    <a:pt x="0" y="0"/>
                  </a:lnTo>
                  <a:lnTo>
                    <a:pt x="1295400" y="0"/>
                  </a:lnTo>
                  <a:lnTo>
                    <a:pt x="1295400" y="6096"/>
                  </a:lnTo>
                  <a:lnTo>
                    <a:pt x="10668" y="6096"/>
                  </a:lnTo>
                  <a:lnTo>
                    <a:pt x="6096" y="10668"/>
                  </a:lnTo>
                  <a:lnTo>
                    <a:pt x="10668" y="10668"/>
                  </a:lnTo>
                  <a:lnTo>
                    <a:pt x="10668" y="771144"/>
                  </a:lnTo>
                  <a:lnTo>
                    <a:pt x="6096" y="771144"/>
                  </a:lnTo>
                  <a:lnTo>
                    <a:pt x="10668" y="775716"/>
                  </a:lnTo>
                  <a:lnTo>
                    <a:pt x="1295400" y="775716"/>
                  </a:lnTo>
                  <a:lnTo>
                    <a:pt x="1295400" y="781812"/>
                  </a:lnTo>
                  <a:close/>
                </a:path>
                <a:path w="1295400" h="782320">
                  <a:moveTo>
                    <a:pt x="10668" y="10668"/>
                  </a:moveTo>
                  <a:lnTo>
                    <a:pt x="6096" y="10668"/>
                  </a:lnTo>
                  <a:lnTo>
                    <a:pt x="10668" y="6096"/>
                  </a:lnTo>
                  <a:lnTo>
                    <a:pt x="10668" y="10668"/>
                  </a:lnTo>
                  <a:close/>
                </a:path>
                <a:path w="1295400" h="782320">
                  <a:moveTo>
                    <a:pt x="1284732" y="10668"/>
                  </a:moveTo>
                  <a:lnTo>
                    <a:pt x="10668" y="10668"/>
                  </a:lnTo>
                  <a:lnTo>
                    <a:pt x="10668" y="6096"/>
                  </a:lnTo>
                  <a:lnTo>
                    <a:pt x="1284732" y="6096"/>
                  </a:lnTo>
                  <a:lnTo>
                    <a:pt x="1284732" y="10668"/>
                  </a:lnTo>
                  <a:close/>
                </a:path>
                <a:path w="1295400" h="782320">
                  <a:moveTo>
                    <a:pt x="1284732" y="775716"/>
                  </a:moveTo>
                  <a:lnTo>
                    <a:pt x="1284732" y="6096"/>
                  </a:lnTo>
                  <a:lnTo>
                    <a:pt x="1289304" y="10668"/>
                  </a:lnTo>
                  <a:lnTo>
                    <a:pt x="1295400" y="10668"/>
                  </a:lnTo>
                  <a:lnTo>
                    <a:pt x="1295400" y="771144"/>
                  </a:lnTo>
                  <a:lnTo>
                    <a:pt x="1289304" y="771144"/>
                  </a:lnTo>
                  <a:lnTo>
                    <a:pt x="1284732" y="775716"/>
                  </a:lnTo>
                  <a:close/>
                </a:path>
                <a:path w="1295400" h="782320">
                  <a:moveTo>
                    <a:pt x="1295400" y="10668"/>
                  </a:moveTo>
                  <a:lnTo>
                    <a:pt x="1289304" y="10668"/>
                  </a:lnTo>
                  <a:lnTo>
                    <a:pt x="1284732" y="6096"/>
                  </a:lnTo>
                  <a:lnTo>
                    <a:pt x="1295400" y="6096"/>
                  </a:lnTo>
                  <a:lnTo>
                    <a:pt x="1295400" y="10668"/>
                  </a:lnTo>
                  <a:close/>
                </a:path>
                <a:path w="1295400" h="782320">
                  <a:moveTo>
                    <a:pt x="10668" y="775716"/>
                  </a:moveTo>
                  <a:lnTo>
                    <a:pt x="6096" y="771144"/>
                  </a:lnTo>
                  <a:lnTo>
                    <a:pt x="10668" y="771144"/>
                  </a:lnTo>
                  <a:lnTo>
                    <a:pt x="10668" y="775716"/>
                  </a:lnTo>
                  <a:close/>
                </a:path>
                <a:path w="1295400" h="782320">
                  <a:moveTo>
                    <a:pt x="1284732" y="775716"/>
                  </a:moveTo>
                  <a:lnTo>
                    <a:pt x="10668" y="775716"/>
                  </a:lnTo>
                  <a:lnTo>
                    <a:pt x="10668" y="771144"/>
                  </a:lnTo>
                  <a:lnTo>
                    <a:pt x="1284732" y="771144"/>
                  </a:lnTo>
                  <a:lnTo>
                    <a:pt x="1284732" y="775716"/>
                  </a:lnTo>
                  <a:close/>
                </a:path>
                <a:path w="1295400" h="782320">
                  <a:moveTo>
                    <a:pt x="1295400" y="775716"/>
                  </a:moveTo>
                  <a:lnTo>
                    <a:pt x="1284732" y="775716"/>
                  </a:lnTo>
                  <a:lnTo>
                    <a:pt x="1289304" y="771144"/>
                  </a:lnTo>
                  <a:lnTo>
                    <a:pt x="1295400" y="771144"/>
                  </a:lnTo>
                  <a:lnTo>
                    <a:pt x="1295400" y="775716"/>
                  </a:lnTo>
                  <a:close/>
                </a:path>
              </a:pathLst>
            </a:custGeom>
            <a:solidFill>
              <a:srgbClr val="FFFFFF"/>
            </a:solidFill>
          </p:spPr>
          <p:txBody>
            <a:bodyPr wrap="square" lIns="0" tIns="0" rIns="0" bIns="0" rtlCol="0"/>
            <a:lstStyle/>
            <a:p>
              <a:endParaRPr/>
            </a:p>
          </p:txBody>
        </p:sp>
      </p:grpSp>
      <p:sp>
        <p:nvSpPr>
          <p:cNvPr id="11" name="object 16">
            <a:extLst>
              <a:ext uri="{FF2B5EF4-FFF2-40B4-BE49-F238E27FC236}">
                <a16:creationId xmlns:a16="http://schemas.microsoft.com/office/drawing/2014/main" id="{E1CC70B4-D175-F51F-4B50-7BDFE5C56EB2}"/>
              </a:ext>
            </a:extLst>
          </p:cNvPr>
          <p:cNvSpPr txBox="1"/>
          <p:nvPr/>
        </p:nvSpPr>
        <p:spPr>
          <a:xfrm>
            <a:off x="6192530" y="3886586"/>
            <a:ext cx="1283335" cy="864339"/>
          </a:xfrm>
          <a:prstGeom prst="rect">
            <a:avLst/>
          </a:prstGeom>
        </p:spPr>
        <p:txBody>
          <a:bodyPr vert="horz" wrap="square" lIns="0" tIns="2540" rIns="0" bIns="0" rtlCol="0">
            <a:spAutoFit/>
          </a:bodyPr>
          <a:lstStyle/>
          <a:p>
            <a:pPr algn="ctr">
              <a:spcBef>
                <a:spcPts val="20"/>
              </a:spcBef>
            </a:pPr>
            <a:r>
              <a:rPr lang="es-CR" sz="1400" spc="-5" dirty="0">
                <a:solidFill>
                  <a:srgbClr val="FFFFFF"/>
                </a:solidFill>
                <a:latin typeface="Carlito"/>
              </a:rPr>
              <a:t>Equipo de  Comunicación  </a:t>
            </a:r>
          </a:p>
          <a:p>
            <a:pPr algn="ctr">
              <a:spcBef>
                <a:spcPts val="20"/>
              </a:spcBef>
            </a:pPr>
            <a:r>
              <a:rPr lang="es-CR" sz="1400" spc="-5" dirty="0">
                <a:solidFill>
                  <a:srgbClr val="FFFFFF"/>
                </a:solidFill>
                <a:latin typeface="Carlito"/>
              </a:rPr>
              <a:t>( 5-01-03-00 )</a:t>
            </a:r>
          </a:p>
          <a:p>
            <a:pPr>
              <a:spcBef>
                <a:spcPts val="20"/>
              </a:spcBef>
            </a:pPr>
            <a:endParaRPr sz="1400" dirty="0">
              <a:latin typeface="Carlito"/>
              <a:cs typeface="Carlito"/>
            </a:endParaRPr>
          </a:p>
        </p:txBody>
      </p:sp>
      <p:grpSp>
        <p:nvGrpSpPr>
          <p:cNvPr id="12" name="object 17">
            <a:extLst>
              <a:ext uri="{FF2B5EF4-FFF2-40B4-BE49-F238E27FC236}">
                <a16:creationId xmlns:a16="http://schemas.microsoft.com/office/drawing/2014/main" id="{77945359-71C2-AD78-596B-65F87C29E879}"/>
              </a:ext>
            </a:extLst>
          </p:cNvPr>
          <p:cNvGrpSpPr/>
          <p:nvPr/>
        </p:nvGrpSpPr>
        <p:grpSpPr>
          <a:xfrm>
            <a:off x="8509181" y="3576365"/>
            <a:ext cx="1996508" cy="1205735"/>
            <a:chOff x="3589020" y="4407408"/>
            <a:chExt cx="1295400" cy="782320"/>
          </a:xfrm>
        </p:grpSpPr>
        <p:sp>
          <p:nvSpPr>
            <p:cNvPr id="13" name="object 18">
              <a:extLst>
                <a:ext uri="{FF2B5EF4-FFF2-40B4-BE49-F238E27FC236}">
                  <a16:creationId xmlns:a16="http://schemas.microsoft.com/office/drawing/2014/main" id="{53696CB1-D60D-4D95-E45B-B0123A306FB9}"/>
                </a:ext>
              </a:extLst>
            </p:cNvPr>
            <p:cNvSpPr/>
            <p:nvPr/>
          </p:nvSpPr>
          <p:spPr>
            <a:xfrm>
              <a:off x="3595116" y="4413504"/>
              <a:ext cx="1283335" cy="769620"/>
            </a:xfrm>
            <a:custGeom>
              <a:avLst/>
              <a:gdLst/>
              <a:ahLst/>
              <a:cxnLst/>
              <a:rect l="l" t="t" r="r" b="b"/>
              <a:pathLst>
                <a:path w="1283335" h="769620">
                  <a:moveTo>
                    <a:pt x="1283208" y="769620"/>
                  </a:moveTo>
                  <a:lnTo>
                    <a:pt x="0" y="769620"/>
                  </a:lnTo>
                  <a:lnTo>
                    <a:pt x="0" y="0"/>
                  </a:lnTo>
                  <a:lnTo>
                    <a:pt x="1283208" y="0"/>
                  </a:lnTo>
                  <a:lnTo>
                    <a:pt x="1283208" y="769620"/>
                  </a:lnTo>
                  <a:close/>
                </a:path>
              </a:pathLst>
            </a:custGeom>
            <a:solidFill>
              <a:srgbClr val="B58E00"/>
            </a:solidFill>
          </p:spPr>
          <p:txBody>
            <a:bodyPr wrap="square" lIns="0" tIns="0" rIns="0" bIns="0" rtlCol="0"/>
            <a:lstStyle/>
            <a:p>
              <a:endParaRPr/>
            </a:p>
          </p:txBody>
        </p:sp>
        <p:sp>
          <p:nvSpPr>
            <p:cNvPr id="14" name="object 19">
              <a:extLst>
                <a:ext uri="{FF2B5EF4-FFF2-40B4-BE49-F238E27FC236}">
                  <a16:creationId xmlns:a16="http://schemas.microsoft.com/office/drawing/2014/main" id="{7E7ABC52-821C-430B-299C-F1312939DF74}"/>
                </a:ext>
              </a:extLst>
            </p:cNvPr>
            <p:cNvSpPr/>
            <p:nvPr/>
          </p:nvSpPr>
          <p:spPr>
            <a:xfrm>
              <a:off x="3589020" y="4407408"/>
              <a:ext cx="1295400" cy="782320"/>
            </a:xfrm>
            <a:custGeom>
              <a:avLst/>
              <a:gdLst/>
              <a:ahLst/>
              <a:cxnLst/>
              <a:rect l="l" t="t" r="r" b="b"/>
              <a:pathLst>
                <a:path w="1295400" h="782320">
                  <a:moveTo>
                    <a:pt x="1295400" y="781812"/>
                  </a:moveTo>
                  <a:lnTo>
                    <a:pt x="0" y="781812"/>
                  </a:lnTo>
                  <a:lnTo>
                    <a:pt x="0" y="0"/>
                  </a:lnTo>
                  <a:lnTo>
                    <a:pt x="1295400" y="0"/>
                  </a:lnTo>
                  <a:lnTo>
                    <a:pt x="1295400" y="6096"/>
                  </a:lnTo>
                  <a:lnTo>
                    <a:pt x="10668" y="6096"/>
                  </a:lnTo>
                  <a:lnTo>
                    <a:pt x="6096" y="10668"/>
                  </a:lnTo>
                  <a:lnTo>
                    <a:pt x="10668" y="10668"/>
                  </a:lnTo>
                  <a:lnTo>
                    <a:pt x="10668" y="771144"/>
                  </a:lnTo>
                  <a:lnTo>
                    <a:pt x="6096" y="771144"/>
                  </a:lnTo>
                  <a:lnTo>
                    <a:pt x="10668" y="775716"/>
                  </a:lnTo>
                  <a:lnTo>
                    <a:pt x="1295400" y="775716"/>
                  </a:lnTo>
                  <a:lnTo>
                    <a:pt x="1295400" y="781812"/>
                  </a:lnTo>
                  <a:close/>
                </a:path>
                <a:path w="1295400" h="782320">
                  <a:moveTo>
                    <a:pt x="10668" y="10668"/>
                  </a:moveTo>
                  <a:lnTo>
                    <a:pt x="6096" y="10668"/>
                  </a:lnTo>
                  <a:lnTo>
                    <a:pt x="10668" y="6096"/>
                  </a:lnTo>
                  <a:lnTo>
                    <a:pt x="10668" y="10668"/>
                  </a:lnTo>
                  <a:close/>
                </a:path>
                <a:path w="1295400" h="782320">
                  <a:moveTo>
                    <a:pt x="1284732" y="10668"/>
                  </a:moveTo>
                  <a:lnTo>
                    <a:pt x="10668" y="10668"/>
                  </a:lnTo>
                  <a:lnTo>
                    <a:pt x="10668" y="6096"/>
                  </a:lnTo>
                  <a:lnTo>
                    <a:pt x="1284732" y="6096"/>
                  </a:lnTo>
                  <a:lnTo>
                    <a:pt x="1284732" y="10668"/>
                  </a:lnTo>
                  <a:close/>
                </a:path>
                <a:path w="1295400" h="782320">
                  <a:moveTo>
                    <a:pt x="1284732" y="775716"/>
                  </a:moveTo>
                  <a:lnTo>
                    <a:pt x="1284732" y="6096"/>
                  </a:lnTo>
                  <a:lnTo>
                    <a:pt x="1289304" y="10668"/>
                  </a:lnTo>
                  <a:lnTo>
                    <a:pt x="1295400" y="10668"/>
                  </a:lnTo>
                  <a:lnTo>
                    <a:pt x="1295400" y="771144"/>
                  </a:lnTo>
                  <a:lnTo>
                    <a:pt x="1289304" y="771144"/>
                  </a:lnTo>
                  <a:lnTo>
                    <a:pt x="1284732" y="775716"/>
                  </a:lnTo>
                  <a:close/>
                </a:path>
                <a:path w="1295400" h="782320">
                  <a:moveTo>
                    <a:pt x="1295400" y="10668"/>
                  </a:moveTo>
                  <a:lnTo>
                    <a:pt x="1289304" y="10668"/>
                  </a:lnTo>
                  <a:lnTo>
                    <a:pt x="1284732" y="6096"/>
                  </a:lnTo>
                  <a:lnTo>
                    <a:pt x="1295400" y="6096"/>
                  </a:lnTo>
                  <a:lnTo>
                    <a:pt x="1295400" y="10668"/>
                  </a:lnTo>
                  <a:close/>
                </a:path>
                <a:path w="1295400" h="782320">
                  <a:moveTo>
                    <a:pt x="10668" y="775716"/>
                  </a:moveTo>
                  <a:lnTo>
                    <a:pt x="6096" y="771144"/>
                  </a:lnTo>
                  <a:lnTo>
                    <a:pt x="10668" y="771144"/>
                  </a:lnTo>
                  <a:lnTo>
                    <a:pt x="10668" y="775716"/>
                  </a:lnTo>
                  <a:close/>
                </a:path>
                <a:path w="1295400" h="782320">
                  <a:moveTo>
                    <a:pt x="1284732" y="775716"/>
                  </a:moveTo>
                  <a:lnTo>
                    <a:pt x="10668" y="775716"/>
                  </a:lnTo>
                  <a:lnTo>
                    <a:pt x="10668" y="771144"/>
                  </a:lnTo>
                  <a:lnTo>
                    <a:pt x="1284732" y="771144"/>
                  </a:lnTo>
                  <a:lnTo>
                    <a:pt x="1284732" y="775716"/>
                  </a:lnTo>
                  <a:close/>
                </a:path>
                <a:path w="1295400" h="782320">
                  <a:moveTo>
                    <a:pt x="1295400" y="775716"/>
                  </a:moveTo>
                  <a:lnTo>
                    <a:pt x="1284732" y="775716"/>
                  </a:lnTo>
                  <a:lnTo>
                    <a:pt x="1289304" y="771144"/>
                  </a:lnTo>
                  <a:lnTo>
                    <a:pt x="1295400" y="771144"/>
                  </a:lnTo>
                  <a:lnTo>
                    <a:pt x="1295400" y="775716"/>
                  </a:lnTo>
                  <a:close/>
                </a:path>
              </a:pathLst>
            </a:custGeom>
            <a:solidFill>
              <a:srgbClr val="FFFFFF"/>
            </a:solidFill>
          </p:spPr>
          <p:txBody>
            <a:bodyPr wrap="square" lIns="0" tIns="0" rIns="0" bIns="0" rtlCol="0"/>
            <a:lstStyle/>
            <a:p>
              <a:endParaRPr/>
            </a:p>
          </p:txBody>
        </p:sp>
      </p:grpSp>
      <p:sp>
        <p:nvSpPr>
          <p:cNvPr id="15" name="object 20">
            <a:extLst>
              <a:ext uri="{FF2B5EF4-FFF2-40B4-BE49-F238E27FC236}">
                <a16:creationId xmlns:a16="http://schemas.microsoft.com/office/drawing/2014/main" id="{5372E48C-7E6A-245F-3F2F-8187BF984822}"/>
              </a:ext>
            </a:extLst>
          </p:cNvPr>
          <p:cNvSpPr txBox="1"/>
          <p:nvPr/>
        </p:nvSpPr>
        <p:spPr>
          <a:xfrm>
            <a:off x="8476821" y="3689513"/>
            <a:ext cx="1898904" cy="768159"/>
          </a:xfrm>
          <a:prstGeom prst="rect">
            <a:avLst/>
          </a:prstGeom>
        </p:spPr>
        <p:txBody>
          <a:bodyPr vert="horz" wrap="square" lIns="0" tIns="6350" rIns="0" bIns="0" rtlCol="0">
            <a:spAutoFit/>
          </a:bodyPr>
          <a:lstStyle/>
          <a:p>
            <a:pPr algn="ctr">
              <a:spcBef>
                <a:spcPts val="50"/>
              </a:spcBef>
            </a:pPr>
            <a:endParaRPr sz="1200" dirty="0">
              <a:latin typeface="Times New Roman"/>
              <a:cs typeface="Times New Roman"/>
            </a:endParaRPr>
          </a:p>
          <a:p>
            <a:pPr marL="276860" marR="271780" indent="45085" algn="ctr">
              <a:lnSpc>
                <a:spcPts val="1540"/>
              </a:lnSpc>
            </a:pPr>
            <a:r>
              <a:rPr lang="es-ES" sz="1400" dirty="0">
                <a:solidFill>
                  <a:srgbClr val="FFFFFF"/>
                </a:solidFill>
                <a:latin typeface="Carlito"/>
                <a:cs typeface="Carlito"/>
              </a:rPr>
              <a:t>Equipo de Cómputo</a:t>
            </a:r>
          </a:p>
          <a:p>
            <a:pPr marL="276860" marR="271780" indent="45085" algn="ctr">
              <a:lnSpc>
                <a:spcPts val="1540"/>
              </a:lnSpc>
            </a:pPr>
            <a:r>
              <a:rPr lang="es-ES" sz="1400" dirty="0">
                <a:solidFill>
                  <a:srgbClr val="FFFFFF"/>
                </a:solidFill>
                <a:latin typeface="Carlito"/>
                <a:cs typeface="Carlito"/>
              </a:rPr>
              <a:t> (5-01-05-01)</a:t>
            </a:r>
            <a:endParaRPr sz="1400" dirty="0">
              <a:latin typeface="Carlito"/>
              <a:cs typeface="Carlito"/>
            </a:endParaRPr>
          </a:p>
        </p:txBody>
      </p:sp>
      <p:grpSp>
        <p:nvGrpSpPr>
          <p:cNvPr id="16" name="object 21">
            <a:extLst>
              <a:ext uri="{FF2B5EF4-FFF2-40B4-BE49-F238E27FC236}">
                <a16:creationId xmlns:a16="http://schemas.microsoft.com/office/drawing/2014/main" id="{F7FC2964-830B-F444-68DF-6050CAB47778}"/>
              </a:ext>
            </a:extLst>
          </p:cNvPr>
          <p:cNvGrpSpPr/>
          <p:nvPr/>
        </p:nvGrpSpPr>
        <p:grpSpPr>
          <a:xfrm>
            <a:off x="3418054" y="4925835"/>
            <a:ext cx="2041613" cy="1234184"/>
            <a:chOff x="765048" y="5306567"/>
            <a:chExt cx="1294130" cy="782320"/>
          </a:xfrm>
        </p:grpSpPr>
        <p:sp>
          <p:nvSpPr>
            <p:cNvPr id="17" name="object 22">
              <a:extLst>
                <a:ext uri="{FF2B5EF4-FFF2-40B4-BE49-F238E27FC236}">
                  <a16:creationId xmlns:a16="http://schemas.microsoft.com/office/drawing/2014/main" id="{1DE69E96-30C1-6C7C-14AC-3A74902F4BF0}"/>
                </a:ext>
              </a:extLst>
            </p:cNvPr>
            <p:cNvSpPr/>
            <p:nvPr/>
          </p:nvSpPr>
          <p:spPr>
            <a:xfrm>
              <a:off x="769620" y="5312663"/>
              <a:ext cx="1285240" cy="769620"/>
            </a:xfrm>
            <a:custGeom>
              <a:avLst/>
              <a:gdLst/>
              <a:ahLst/>
              <a:cxnLst/>
              <a:rect l="l" t="t" r="r" b="b"/>
              <a:pathLst>
                <a:path w="1285239" h="769620">
                  <a:moveTo>
                    <a:pt x="1284732" y="769619"/>
                  </a:moveTo>
                  <a:lnTo>
                    <a:pt x="0" y="769619"/>
                  </a:lnTo>
                  <a:lnTo>
                    <a:pt x="0" y="0"/>
                  </a:lnTo>
                  <a:lnTo>
                    <a:pt x="1284732" y="0"/>
                  </a:lnTo>
                  <a:lnTo>
                    <a:pt x="1284732" y="769619"/>
                  </a:lnTo>
                  <a:close/>
                </a:path>
              </a:pathLst>
            </a:custGeom>
            <a:solidFill>
              <a:srgbClr val="005DA3"/>
            </a:solidFill>
          </p:spPr>
          <p:txBody>
            <a:bodyPr wrap="square" lIns="0" tIns="0" rIns="0" bIns="0" rtlCol="0"/>
            <a:lstStyle/>
            <a:p>
              <a:endParaRPr/>
            </a:p>
          </p:txBody>
        </p:sp>
        <p:sp>
          <p:nvSpPr>
            <p:cNvPr id="18" name="object 23">
              <a:extLst>
                <a:ext uri="{FF2B5EF4-FFF2-40B4-BE49-F238E27FC236}">
                  <a16:creationId xmlns:a16="http://schemas.microsoft.com/office/drawing/2014/main" id="{A95CC6F2-DED8-E020-2752-FAD830A1B8E1}"/>
                </a:ext>
              </a:extLst>
            </p:cNvPr>
            <p:cNvSpPr/>
            <p:nvPr/>
          </p:nvSpPr>
          <p:spPr>
            <a:xfrm>
              <a:off x="765048" y="5306567"/>
              <a:ext cx="1294130" cy="782320"/>
            </a:xfrm>
            <a:custGeom>
              <a:avLst/>
              <a:gdLst/>
              <a:ahLst/>
              <a:cxnLst/>
              <a:rect l="l" t="t" r="r" b="b"/>
              <a:pathLst>
                <a:path w="1294130" h="782320">
                  <a:moveTo>
                    <a:pt x="1293876" y="781812"/>
                  </a:moveTo>
                  <a:lnTo>
                    <a:pt x="0" y="781812"/>
                  </a:lnTo>
                  <a:lnTo>
                    <a:pt x="0" y="0"/>
                  </a:lnTo>
                  <a:lnTo>
                    <a:pt x="1293876" y="0"/>
                  </a:lnTo>
                  <a:lnTo>
                    <a:pt x="1293876" y="6096"/>
                  </a:lnTo>
                  <a:lnTo>
                    <a:pt x="9144" y="6096"/>
                  </a:lnTo>
                  <a:lnTo>
                    <a:pt x="4572" y="10668"/>
                  </a:lnTo>
                  <a:lnTo>
                    <a:pt x="9144" y="10668"/>
                  </a:lnTo>
                  <a:lnTo>
                    <a:pt x="9144" y="771144"/>
                  </a:lnTo>
                  <a:lnTo>
                    <a:pt x="4572" y="771144"/>
                  </a:lnTo>
                  <a:lnTo>
                    <a:pt x="9144" y="775716"/>
                  </a:lnTo>
                  <a:lnTo>
                    <a:pt x="1293876" y="775716"/>
                  </a:lnTo>
                  <a:lnTo>
                    <a:pt x="1293876" y="781812"/>
                  </a:lnTo>
                  <a:close/>
                </a:path>
                <a:path w="1294130" h="782320">
                  <a:moveTo>
                    <a:pt x="9144" y="10668"/>
                  </a:moveTo>
                  <a:lnTo>
                    <a:pt x="4572" y="10668"/>
                  </a:lnTo>
                  <a:lnTo>
                    <a:pt x="9144" y="6096"/>
                  </a:lnTo>
                  <a:lnTo>
                    <a:pt x="9144" y="10668"/>
                  </a:lnTo>
                  <a:close/>
                </a:path>
                <a:path w="1294130" h="782320">
                  <a:moveTo>
                    <a:pt x="1283208" y="10668"/>
                  </a:moveTo>
                  <a:lnTo>
                    <a:pt x="9144" y="10668"/>
                  </a:lnTo>
                  <a:lnTo>
                    <a:pt x="9144" y="6096"/>
                  </a:lnTo>
                  <a:lnTo>
                    <a:pt x="1283208" y="6096"/>
                  </a:lnTo>
                  <a:lnTo>
                    <a:pt x="1283208" y="10668"/>
                  </a:lnTo>
                  <a:close/>
                </a:path>
                <a:path w="1294130" h="782320">
                  <a:moveTo>
                    <a:pt x="1283208" y="775716"/>
                  </a:moveTo>
                  <a:lnTo>
                    <a:pt x="1283208" y="6096"/>
                  </a:lnTo>
                  <a:lnTo>
                    <a:pt x="1289304" y="10668"/>
                  </a:lnTo>
                  <a:lnTo>
                    <a:pt x="1293876" y="10668"/>
                  </a:lnTo>
                  <a:lnTo>
                    <a:pt x="1293876" y="771144"/>
                  </a:lnTo>
                  <a:lnTo>
                    <a:pt x="1289304" y="771144"/>
                  </a:lnTo>
                  <a:lnTo>
                    <a:pt x="1283208" y="775716"/>
                  </a:lnTo>
                  <a:close/>
                </a:path>
                <a:path w="1294130" h="782320">
                  <a:moveTo>
                    <a:pt x="1293876" y="10668"/>
                  </a:moveTo>
                  <a:lnTo>
                    <a:pt x="1289304" y="10668"/>
                  </a:lnTo>
                  <a:lnTo>
                    <a:pt x="1283208" y="6096"/>
                  </a:lnTo>
                  <a:lnTo>
                    <a:pt x="1293876" y="6096"/>
                  </a:lnTo>
                  <a:lnTo>
                    <a:pt x="1293876" y="10668"/>
                  </a:lnTo>
                  <a:close/>
                </a:path>
                <a:path w="1294130" h="782320">
                  <a:moveTo>
                    <a:pt x="9144" y="775716"/>
                  </a:moveTo>
                  <a:lnTo>
                    <a:pt x="4572" y="771144"/>
                  </a:lnTo>
                  <a:lnTo>
                    <a:pt x="9144" y="771144"/>
                  </a:lnTo>
                  <a:lnTo>
                    <a:pt x="9144" y="775716"/>
                  </a:lnTo>
                  <a:close/>
                </a:path>
                <a:path w="1294130" h="782320">
                  <a:moveTo>
                    <a:pt x="1283208" y="775716"/>
                  </a:moveTo>
                  <a:lnTo>
                    <a:pt x="9144" y="775716"/>
                  </a:lnTo>
                  <a:lnTo>
                    <a:pt x="9144" y="771144"/>
                  </a:lnTo>
                  <a:lnTo>
                    <a:pt x="1283208" y="771144"/>
                  </a:lnTo>
                  <a:lnTo>
                    <a:pt x="1283208" y="775716"/>
                  </a:lnTo>
                  <a:close/>
                </a:path>
                <a:path w="1294130" h="782320">
                  <a:moveTo>
                    <a:pt x="1293876" y="775716"/>
                  </a:moveTo>
                  <a:lnTo>
                    <a:pt x="1283208" y="775716"/>
                  </a:lnTo>
                  <a:lnTo>
                    <a:pt x="1289304" y="771144"/>
                  </a:lnTo>
                  <a:lnTo>
                    <a:pt x="1293876" y="771144"/>
                  </a:lnTo>
                  <a:lnTo>
                    <a:pt x="1293876" y="775716"/>
                  </a:lnTo>
                  <a:close/>
                </a:path>
              </a:pathLst>
            </a:custGeom>
            <a:solidFill>
              <a:srgbClr val="FFFFFF"/>
            </a:solidFill>
          </p:spPr>
          <p:txBody>
            <a:bodyPr wrap="square" lIns="0" tIns="0" rIns="0" bIns="0" rtlCol="0"/>
            <a:lstStyle/>
            <a:p>
              <a:endParaRPr/>
            </a:p>
          </p:txBody>
        </p:sp>
      </p:grpSp>
      <p:sp>
        <p:nvSpPr>
          <p:cNvPr id="19" name="object 24">
            <a:extLst>
              <a:ext uri="{FF2B5EF4-FFF2-40B4-BE49-F238E27FC236}">
                <a16:creationId xmlns:a16="http://schemas.microsoft.com/office/drawing/2014/main" id="{5FA92610-C420-6FEA-0FCC-A7AC0A6C3B3D}"/>
              </a:ext>
            </a:extLst>
          </p:cNvPr>
          <p:cNvSpPr txBox="1"/>
          <p:nvPr/>
        </p:nvSpPr>
        <p:spPr>
          <a:xfrm>
            <a:off x="3589728" y="5117433"/>
            <a:ext cx="1641349" cy="766877"/>
          </a:xfrm>
          <a:prstGeom prst="rect">
            <a:avLst/>
          </a:prstGeom>
        </p:spPr>
        <p:txBody>
          <a:bodyPr vert="horz" wrap="square" lIns="0" tIns="5080" rIns="0" bIns="0" rtlCol="0">
            <a:spAutoFit/>
          </a:bodyPr>
          <a:lstStyle/>
          <a:p>
            <a:pPr>
              <a:spcBef>
                <a:spcPts val="40"/>
              </a:spcBef>
            </a:pPr>
            <a:endParaRPr lang="es-CR" sz="1200" dirty="0">
              <a:latin typeface="Times New Roman"/>
              <a:cs typeface="Times New Roman"/>
            </a:endParaRPr>
          </a:p>
          <a:p>
            <a:pPr marL="194945" marR="71120" indent="-114935" algn="ctr">
              <a:lnSpc>
                <a:spcPts val="1540"/>
              </a:lnSpc>
            </a:pPr>
            <a:r>
              <a:rPr lang="es-CR" sz="1400" spc="-10" dirty="0">
                <a:solidFill>
                  <a:srgbClr val="FFFFFF"/>
                </a:solidFill>
                <a:latin typeface="Carlito"/>
                <a:cs typeface="Carlito"/>
              </a:rPr>
              <a:t>Software (Bienes Intangibles) </a:t>
            </a:r>
          </a:p>
          <a:p>
            <a:pPr marL="194945" marR="71120" indent="-114935" algn="ctr">
              <a:lnSpc>
                <a:spcPts val="1540"/>
              </a:lnSpc>
            </a:pPr>
            <a:r>
              <a:rPr lang="es-CR" sz="1400" spc="-10" dirty="0">
                <a:solidFill>
                  <a:srgbClr val="FFFFFF"/>
                </a:solidFill>
                <a:latin typeface="Carlito"/>
                <a:cs typeface="Carlito"/>
              </a:rPr>
              <a:t>(5-99-03-00)</a:t>
            </a:r>
            <a:endParaRPr lang="es-CR" sz="1400" dirty="0">
              <a:latin typeface="Carlito"/>
              <a:cs typeface="Carlito"/>
            </a:endParaRPr>
          </a:p>
        </p:txBody>
      </p:sp>
      <p:grpSp>
        <p:nvGrpSpPr>
          <p:cNvPr id="20" name="object 25">
            <a:extLst>
              <a:ext uri="{FF2B5EF4-FFF2-40B4-BE49-F238E27FC236}">
                <a16:creationId xmlns:a16="http://schemas.microsoft.com/office/drawing/2014/main" id="{46069C2D-A4DC-DA72-8BAB-5A819C1D99DA}"/>
              </a:ext>
            </a:extLst>
          </p:cNvPr>
          <p:cNvGrpSpPr/>
          <p:nvPr/>
        </p:nvGrpSpPr>
        <p:grpSpPr>
          <a:xfrm>
            <a:off x="5963724" y="4937911"/>
            <a:ext cx="1996509" cy="1205735"/>
            <a:chOff x="2176272" y="5306567"/>
            <a:chExt cx="1295400" cy="782320"/>
          </a:xfrm>
        </p:grpSpPr>
        <p:sp>
          <p:nvSpPr>
            <p:cNvPr id="21" name="object 26">
              <a:extLst>
                <a:ext uri="{FF2B5EF4-FFF2-40B4-BE49-F238E27FC236}">
                  <a16:creationId xmlns:a16="http://schemas.microsoft.com/office/drawing/2014/main" id="{3B89B259-164F-62A5-EBDD-401CE10AA550}"/>
                </a:ext>
              </a:extLst>
            </p:cNvPr>
            <p:cNvSpPr/>
            <p:nvPr/>
          </p:nvSpPr>
          <p:spPr>
            <a:xfrm>
              <a:off x="2182368" y="5312663"/>
              <a:ext cx="1283335" cy="769620"/>
            </a:xfrm>
            <a:custGeom>
              <a:avLst/>
              <a:gdLst/>
              <a:ahLst/>
              <a:cxnLst/>
              <a:rect l="l" t="t" r="r" b="b"/>
              <a:pathLst>
                <a:path w="1283335" h="769620">
                  <a:moveTo>
                    <a:pt x="1283208" y="769619"/>
                  </a:moveTo>
                  <a:lnTo>
                    <a:pt x="0" y="769619"/>
                  </a:lnTo>
                  <a:lnTo>
                    <a:pt x="0" y="0"/>
                  </a:lnTo>
                  <a:lnTo>
                    <a:pt x="1283208" y="0"/>
                  </a:lnTo>
                  <a:lnTo>
                    <a:pt x="1283208" y="769619"/>
                  </a:lnTo>
                  <a:close/>
                </a:path>
              </a:pathLst>
            </a:custGeom>
            <a:solidFill>
              <a:srgbClr val="469C41"/>
            </a:solidFill>
          </p:spPr>
          <p:txBody>
            <a:bodyPr wrap="square" lIns="0" tIns="0" rIns="0" bIns="0" rtlCol="0"/>
            <a:lstStyle/>
            <a:p>
              <a:endParaRPr/>
            </a:p>
          </p:txBody>
        </p:sp>
        <p:sp>
          <p:nvSpPr>
            <p:cNvPr id="22" name="object 27">
              <a:extLst>
                <a:ext uri="{FF2B5EF4-FFF2-40B4-BE49-F238E27FC236}">
                  <a16:creationId xmlns:a16="http://schemas.microsoft.com/office/drawing/2014/main" id="{98415EF3-7EA6-3AA9-F2EF-82FDABD03CE7}"/>
                </a:ext>
              </a:extLst>
            </p:cNvPr>
            <p:cNvSpPr/>
            <p:nvPr/>
          </p:nvSpPr>
          <p:spPr>
            <a:xfrm>
              <a:off x="2176272" y="5306567"/>
              <a:ext cx="1295400" cy="782320"/>
            </a:xfrm>
            <a:custGeom>
              <a:avLst/>
              <a:gdLst/>
              <a:ahLst/>
              <a:cxnLst/>
              <a:rect l="l" t="t" r="r" b="b"/>
              <a:pathLst>
                <a:path w="1295400" h="782320">
                  <a:moveTo>
                    <a:pt x="1295400" y="781812"/>
                  </a:moveTo>
                  <a:lnTo>
                    <a:pt x="0" y="781812"/>
                  </a:lnTo>
                  <a:lnTo>
                    <a:pt x="0" y="0"/>
                  </a:lnTo>
                  <a:lnTo>
                    <a:pt x="1295400" y="0"/>
                  </a:lnTo>
                  <a:lnTo>
                    <a:pt x="1295400" y="6096"/>
                  </a:lnTo>
                  <a:lnTo>
                    <a:pt x="10668" y="6096"/>
                  </a:lnTo>
                  <a:lnTo>
                    <a:pt x="6096" y="10668"/>
                  </a:lnTo>
                  <a:lnTo>
                    <a:pt x="10668" y="10668"/>
                  </a:lnTo>
                  <a:lnTo>
                    <a:pt x="10668" y="771144"/>
                  </a:lnTo>
                  <a:lnTo>
                    <a:pt x="6096" y="771144"/>
                  </a:lnTo>
                  <a:lnTo>
                    <a:pt x="10668" y="775716"/>
                  </a:lnTo>
                  <a:lnTo>
                    <a:pt x="1295400" y="775716"/>
                  </a:lnTo>
                  <a:lnTo>
                    <a:pt x="1295400" y="781812"/>
                  </a:lnTo>
                  <a:close/>
                </a:path>
                <a:path w="1295400" h="782320">
                  <a:moveTo>
                    <a:pt x="10668" y="10668"/>
                  </a:moveTo>
                  <a:lnTo>
                    <a:pt x="6096" y="10668"/>
                  </a:lnTo>
                  <a:lnTo>
                    <a:pt x="10668" y="6096"/>
                  </a:lnTo>
                  <a:lnTo>
                    <a:pt x="10668" y="10668"/>
                  </a:lnTo>
                  <a:close/>
                </a:path>
                <a:path w="1295400" h="782320">
                  <a:moveTo>
                    <a:pt x="1284732" y="10668"/>
                  </a:moveTo>
                  <a:lnTo>
                    <a:pt x="10668" y="10668"/>
                  </a:lnTo>
                  <a:lnTo>
                    <a:pt x="10668" y="6096"/>
                  </a:lnTo>
                  <a:lnTo>
                    <a:pt x="1284732" y="6096"/>
                  </a:lnTo>
                  <a:lnTo>
                    <a:pt x="1284732" y="10668"/>
                  </a:lnTo>
                  <a:close/>
                </a:path>
                <a:path w="1295400" h="782320">
                  <a:moveTo>
                    <a:pt x="1284732" y="775716"/>
                  </a:moveTo>
                  <a:lnTo>
                    <a:pt x="1284732" y="6096"/>
                  </a:lnTo>
                  <a:lnTo>
                    <a:pt x="1289304" y="10668"/>
                  </a:lnTo>
                  <a:lnTo>
                    <a:pt x="1295400" y="10668"/>
                  </a:lnTo>
                  <a:lnTo>
                    <a:pt x="1295400" y="771144"/>
                  </a:lnTo>
                  <a:lnTo>
                    <a:pt x="1289304" y="771144"/>
                  </a:lnTo>
                  <a:lnTo>
                    <a:pt x="1284732" y="775716"/>
                  </a:lnTo>
                  <a:close/>
                </a:path>
                <a:path w="1295400" h="782320">
                  <a:moveTo>
                    <a:pt x="1295400" y="10668"/>
                  </a:moveTo>
                  <a:lnTo>
                    <a:pt x="1289304" y="10668"/>
                  </a:lnTo>
                  <a:lnTo>
                    <a:pt x="1284732" y="6096"/>
                  </a:lnTo>
                  <a:lnTo>
                    <a:pt x="1295400" y="6096"/>
                  </a:lnTo>
                  <a:lnTo>
                    <a:pt x="1295400" y="10668"/>
                  </a:lnTo>
                  <a:close/>
                </a:path>
                <a:path w="1295400" h="782320">
                  <a:moveTo>
                    <a:pt x="10668" y="775716"/>
                  </a:moveTo>
                  <a:lnTo>
                    <a:pt x="6096" y="771144"/>
                  </a:lnTo>
                  <a:lnTo>
                    <a:pt x="10668" y="771144"/>
                  </a:lnTo>
                  <a:lnTo>
                    <a:pt x="10668" y="775716"/>
                  </a:lnTo>
                  <a:close/>
                </a:path>
                <a:path w="1295400" h="782320">
                  <a:moveTo>
                    <a:pt x="1284732" y="775716"/>
                  </a:moveTo>
                  <a:lnTo>
                    <a:pt x="10668" y="775716"/>
                  </a:lnTo>
                  <a:lnTo>
                    <a:pt x="10668" y="771144"/>
                  </a:lnTo>
                  <a:lnTo>
                    <a:pt x="1284732" y="771144"/>
                  </a:lnTo>
                  <a:lnTo>
                    <a:pt x="1284732" y="775716"/>
                  </a:lnTo>
                  <a:close/>
                </a:path>
                <a:path w="1295400" h="782320">
                  <a:moveTo>
                    <a:pt x="1295400" y="775716"/>
                  </a:moveTo>
                  <a:lnTo>
                    <a:pt x="1284732" y="775716"/>
                  </a:lnTo>
                  <a:lnTo>
                    <a:pt x="1289304" y="771144"/>
                  </a:lnTo>
                  <a:lnTo>
                    <a:pt x="1295400" y="771144"/>
                  </a:lnTo>
                  <a:lnTo>
                    <a:pt x="1295400" y="775716"/>
                  </a:lnTo>
                  <a:close/>
                </a:path>
              </a:pathLst>
            </a:custGeom>
            <a:solidFill>
              <a:srgbClr val="FFFFFF"/>
            </a:solidFill>
          </p:spPr>
          <p:txBody>
            <a:bodyPr wrap="square" lIns="0" tIns="0" rIns="0" bIns="0" rtlCol="0"/>
            <a:lstStyle/>
            <a:p>
              <a:endParaRPr/>
            </a:p>
          </p:txBody>
        </p:sp>
      </p:grpSp>
      <p:sp>
        <p:nvSpPr>
          <p:cNvPr id="23" name="object 28">
            <a:extLst>
              <a:ext uri="{FF2B5EF4-FFF2-40B4-BE49-F238E27FC236}">
                <a16:creationId xmlns:a16="http://schemas.microsoft.com/office/drawing/2014/main" id="{47313E7F-20AE-244F-F831-00A8F72D7275}"/>
              </a:ext>
            </a:extLst>
          </p:cNvPr>
          <p:cNvSpPr txBox="1"/>
          <p:nvPr/>
        </p:nvSpPr>
        <p:spPr>
          <a:xfrm>
            <a:off x="5954317" y="4887811"/>
            <a:ext cx="1890903" cy="1133002"/>
          </a:xfrm>
          <a:prstGeom prst="rect">
            <a:avLst/>
          </a:prstGeom>
        </p:spPr>
        <p:txBody>
          <a:bodyPr vert="horz" wrap="square" lIns="0" tIns="1905" rIns="0" bIns="0" rtlCol="0">
            <a:spAutoFit/>
          </a:bodyPr>
          <a:lstStyle/>
          <a:p>
            <a:pPr>
              <a:spcBef>
                <a:spcPts val="15"/>
              </a:spcBef>
            </a:pPr>
            <a:endParaRPr sz="1750" dirty="0">
              <a:latin typeface="Times New Roman"/>
              <a:cs typeface="Times New Roman"/>
            </a:endParaRPr>
          </a:p>
          <a:p>
            <a:pPr marL="152400" algn="ctr">
              <a:spcBef>
                <a:spcPts val="5"/>
              </a:spcBef>
            </a:pPr>
            <a:r>
              <a:rPr lang="es-ES" sz="1400" spc="-5" dirty="0">
                <a:solidFill>
                  <a:srgbClr val="FFFFFF"/>
                </a:solidFill>
                <a:latin typeface="Carlito"/>
                <a:cs typeface="Carlito"/>
              </a:rPr>
              <a:t>Equipo sanitario, laboratorio o investigación </a:t>
            </a:r>
          </a:p>
          <a:p>
            <a:pPr marL="152400" algn="ctr">
              <a:spcBef>
                <a:spcPts val="5"/>
              </a:spcBef>
            </a:pPr>
            <a:r>
              <a:rPr lang="es-ES" sz="1400" spc="-5" dirty="0">
                <a:solidFill>
                  <a:srgbClr val="FFFFFF"/>
                </a:solidFill>
                <a:latin typeface="Carlito"/>
                <a:cs typeface="Carlito"/>
              </a:rPr>
              <a:t>(5-01-06-00)</a:t>
            </a:r>
            <a:endParaRPr sz="1400" dirty="0">
              <a:latin typeface="Carlito"/>
              <a:cs typeface="Carlito"/>
            </a:endParaRPr>
          </a:p>
        </p:txBody>
      </p:sp>
      <p:grpSp>
        <p:nvGrpSpPr>
          <p:cNvPr id="24" name="object 29">
            <a:extLst>
              <a:ext uri="{FF2B5EF4-FFF2-40B4-BE49-F238E27FC236}">
                <a16:creationId xmlns:a16="http://schemas.microsoft.com/office/drawing/2014/main" id="{B36E8A7F-8A60-4D31-F95E-1EA29B84E4AC}"/>
              </a:ext>
            </a:extLst>
          </p:cNvPr>
          <p:cNvGrpSpPr/>
          <p:nvPr/>
        </p:nvGrpSpPr>
        <p:grpSpPr>
          <a:xfrm>
            <a:off x="8505657" y="4923899"/>
            <a:ext cx="2041613" cy="1232974"/>
            <a:chOff x="3589020" y="5306567"/>
            <a:chExt cx="1295400" cy="782320"/>
          </a:xfrm>
        </p:grpSpPr>
        <p:sp>
          <p:nvSpPr>
            <p:cNvPr id="25" name="object 30">
              <a:extLst>
                <a:ext uri="{FF2B5EF4-FFF2-40B4-BE49-F238E27FC236}">
                  <a16:creationId xmlns:a16="http://schemas.microsoft.com/office/drawing/2014/main" id="{EEEA8B52-3F03-A0D0-56EC-917BA01A16AC}"/>
                </a:ext>
              </a:extLst>
            </p:cNvPr>
            <p:cNvSpPr/>
            <p:nvPr/>
          </p:nvSpPr>
          <p:spPr>
            <a:xfrm>
              <a:off x="3595116" y="5312663"/>
              <a:ext cx="1283335" cy="769620"/>
            </a:xfrm>
            <a:custGeom>
              <a:avLst/>
              <a:gdLst/>
              <a:ahLst/>
              <a:cxnLst/>
              <a:rect l="l" t="t" r="r" b="b"/>
              <a:pathLst>
                <a:path w="1283335" h="769620">
                  <a:moveTo>
                    <a:pt x="1283208" y="769619"/>
                  </a:moveTo>
                  <a:lnTo>
                    <a:pt x="0" y="769619"/>
                  </a:lnTo>
                  <a:lnTo>
                    <a:pt x="0" y="0"/>
                  </a:lnTo>
                  <a:lnTo>
                    <a:pt x="1283208" y="0"/>
                  </a:lnTo>
                  <a:lnTo>
                    <a:pt x="1283208" y="769619"/>
                  </a:lnTo>
                  <a:close/>
                </a:path>
              </a:pathLst>
            </a:custGeom>
            <a:solidFill>
              <a:srgbClr val="F27021"/>
            </a:solidFill>
          </p:spPr>
          <p:txBody>
            <a:bodyPr wrap="square" lIns="0" tIns="0" rIns="0" bIns="0" rtlCol="0"/>
            <a:lstStyle/>
            <a:p>
              <a:endParaRPr/>
            </a:p>
          </p:txBody>
        </p:sp>
        <p:sp>
          <p:nvSpPr>
            <p:cNvPr id="26" name="object 31">
              <a:extLst>
                <a:ext uri="{FF2B5EF4-FFF2-40B4-BE49-F238E27FC236}">
                  <a16:creationId xmlns:a16="http://schemas.microsoft.com/office/drawing/2014/main" id="{E302E866-8F7F-3012-3DCA-F5B66DD7ABE5}"/>
                </a:ext>
              </a:extLst>
            </p:cNvPr>
            <p:cNvSpPr/>
            <p:nvPr/>
          </p:nvSpPr>
          <p:spPr>
            <a:xfrm>
              <a:off x="3589020" y="5306567"/>
              <a:ext cx="1295400" cy="782320"/>
            </a:xfrm>
            <a:custGeom>
              <a:avLst/>
              <a:gdLst/>
              <a:ahLst/>
              <a:cxnLst/>
              <a:rect l="l" t="t" r="r" b="b"/>
              <a:pathLst>
                <a:path w="1295400" h="782320">
                  <a:moveTo>
                    <a:pt x="1295400" y="781812"/>
                  </a:moveTo>
                  <a:lnTo>
                    <a:pt x="0" y="781812"/>
                  </a:lnTo>
                  <a:lnTo>
                    <a:pt x="0" y="0"/>
                  </a:lnTo>
                  <a:lnTo>
                    <a:pt x="1295400" y="0"/>
                  </a:lnTo>
                  <a:lnTo>
                    <a:pt x="1295400" y="6096"/>
                  </a:lnTo>
                  <a:lnTo>
                    <a:pt x="10668" y="6096"/>
                  </a:lnTo>
                  <a:lnTo>
                    <a:pt x="6096" y="10668"/>
                  </a:lnTo>
                  <a:lnTo>
                    <a:pt x="10668" y="10668"/>
                  </a:lnTo>
                  <a:lnTo>
                    <a:pt x="10668" y="771144"/>
                  </a:lnTo>
                  <a:lnTo>
                    <a:pt x="6096" y="771144"/>
                  </a:lnTo>
                  <a:lnTo>
                    <a:pt x="10668" y="775716"/>
                  </a:lnTo>
                  <a:lnTo>
                    <a:pt x="1295400" y="775716"/>
                  </a:lnTo>
                  <a:lnTo>
                    <a:pt x="1295400" y="781812"/>
                  </a:lnTo>
                  <a:close/>
                </a:path>
                <a:path w="1295400" h="782320">
                  <a:moveTo>
                    <a:pt x="10668" y="10668"/>
                  </a:moveTo>
                  <a:lnTo>
                    <a:pt x="6096" y="10668"/>
                  </a:lnTo>
                  <a:lnTo>
                    <a:pt x="10668" y="6096"/>
                  </a:lnTo>
                  <a:lnTo>
                    <a:pt x="10668" y="10668"/>
                  </a:lnTo>
                  <a:close/>
                </a:path>
                <a:path w="1295400" h="782320">
                  <a:moveTo>
                    <a:pt x="1284732" y="10668"/>
                  </a:moveTo>
                  <a:lnTo>
                    <a:pt x="10668" y="10668"/>
                  </a:lnTo>
                  <a:lnTo>
                    <a:pt x="10668" y="6096"/>
                  </a:lnTo>
                  <a:lnTo>
                    <a:pt x="1284732" y="6096"/>
                  </a:lnTo>
                  <a:lnTo>
                    <a:pt x="1284732" y="10668"/>
                  </a:lnTo>
                  <a:close/>
                </a:path>
                <a:path w="1295400" h="782320">
                  <a:moveTo>
                    <a:pt x="1284732" y="775716"/>
                  </a:moveTo>
                  <a:lnTo>
                    <a:pt x="1284732" y="6096"/>
                  </a:lnTo>
                  <a:lnTo>
                    <a:pt x="1289304" y="10668"/>
                  </a:lnTo>
                  <a:lnTo>
                    <a:pt x="1295400" y="10668"/>
                  </a:lnTo>
                  <a:lnTo>
                    <a:pt x="1295400" y="771144"/>
                  </a:lnTo>
                  <a:lnTo>
                    <a:pt x="1289304" y="771144"/>
                  </a:lnTo>
                  <a:lnTo>
                    <a:pt x="1284732" y="775716"/>
                  </a:lnTo>
                  <a:close/>
                </a:path>
                <a:path w="1295400" h="782320">
                  <a:moveTo>
                    <a:pt x="1295400" y="10668"/>
                  </a:moveTo>
                  <a:lnTo>
                    <a:pt x="1289304" y="10668"/>
                  </a:lnTo>
                  <a:lnTo>
                    <a:pt x="1284732" y="6096"/>
                  </a:lnTo>
                  <a:lnTo>
                    <a:pt x="1295400" y="6096"/>
                  </a:lnTo>
                  <a:lnTo>
                    <a:pt x="1295400" y="10668"/>
                  </a:lnTo>
                  <a:close/>
                </a:path>
                <a:path w="1295400" h="782320">
                  <a:moveTo>
                    <a:pt x="10668" y="775716"/>
                  </a:moveTo>
                  <a:lnTo>
                    <a:pt x="6096" y="771144"/>
                  </a:lnTo>
                  <a:lnTo>
                    <a:pt x="10668" y="771144"/>
                  </a:lnTo>
                  <a:lnTo>
                    <a:pt x="10668" y="775716"/>
                  </a:lnTo>
                  <a:close/>
                </a:path>
                <a:path w="1295400" h="782320">
                  <a:moveTo>
                    <a:pt x="1284732" y="775716"/>
                  </a:moveTo>
                  <a:lnTo>
                    <a:pt x="10668" y="775716"/>
                  </a:lnTo>
                  <a:lnTo>
                    <a:pt x="10668" y="771144"/>
                  </a:lnTo>
                  <a:lnTo>
                    <a:pt x="1284732" y="771144"/>
                  </a:lnTo>
                  <a:lnTo>
                    <a:pt x="1284732" y="775716"/>
                  </a:lnTo>
                  <a:close/>
                </a:path>
                <a:path w="1295400" h="782320">
                  <a:moveTo>
                    <a:pt x="1295400" y="775716"/>
                  </a:moveTo>
                  <a:lnTo>
                    <a:pt x="1284732" y="775716"/>
                  </a:lnTo>
                  <a:lnTo>
                    <a:pt x="1289304" y="771144"/>
                  </a:lnTo>
                  <a:lnTo>
                    <a:pt x="1295400" y="771144"/>
                  </a:lnTo>
                  <a:lnTo>
                    <a:pt x="1295400" y="775716"/>
                  </a:lnTo>
                  <a:close/>
                </a:path>
              </a:pathLst>
            </a:custGeom>
            <a:solidFill>
              <a:srgbClr val="FFFFFF"/>
            </a:solidFill>
          </p:spPr>
          <p:txBody>
            <a:bodyPr wrap="square" lIns="0" tIns="0" rIns="0" bIns="0" rtlCol="0"/>
            <a:lstStyle/>
            <a:p>
              <a:endParaRPr/>
            </a:p>
          </p:txBody>
        </p:sp>
      </p:grpSp>
      <p:sp>
        <p:nvSpPr>
          <p:cNvPr id="27" name="object 32">
            <a:extLst>
              <a:ext uri="{FF2B5EF4-FFF2-40B4-BE49-F238E27FC236}">
                <a16:creationId xmlns:a16="http://schemas.microsoft.com/office/drawing/2014/main" id="{AD8974C8-652C-C696-C174-56DFEE5EC280}"/>
              </a:ext>
            </a:extLst>
          </p:cNvPr>
          <p:cNvSpPr txBox="1"/>
          <p:nvPr/>
        </p:nvSpPr>
        <p:spPr>
          <a:xfrm>
            <a:off x="8524672" y="5078793"/>
            <a:ext cx="2022598" cy="751039"/>
          </a:xfrm>
          <a:prstGeom prst="rect">
            <a:avLst/>
          </a:prstGeom>
        </p:spPr>
        <p:txBody>
          <a:bodyPr vert="horz" wrap="square" lIns="0" tIns="78740" rIns="0" bIns="0" rtlCol="0">
            <a:spAutoFit/>
          </a:bodyPr>
          <a:lstStyle/>
          <a:p>
            <a:pPr marL="179705" marR="172720" indent="-635" algn="ctr">
              <a:lnSpc>
                <a:spcPct val="91800"/>
              </a:lnSpc>
              <a:spcBef>
                <a:spcPts val="620"/>
              </a:spcBef>
            </a:pPr>
            <a:r>
              <a:rPr lang="es-ES" sz="1400" spc="-5" dirty="0">
                <a:solidFill>
                  <a:srgbClr val="FFFFFF"/>
                </a:solidFill>
                <a:latin typeface="Carlito"/>
                <a:cs typeface="Carlito"/>
              </a:rPr>
              <a:t>Equipo educacional y cultural</a:t>
            </a:r>
          </a:p>
          <a:p>
            <a:pPr marL="179705" marR="172720" indent="-635" algn="ctr">
              <a:lnSpc>
                <a:spcPct val="91800"/>
              </a:lnSpc>
              <a:spcBef>
                <a:spcPts val="620"/>
              </a:spcBef>
            </a:pPr>
            <a:r>
              <a:rPr lang="es-ES" sz="1400" spc="-5" dirty="0">
                <a:solidFill>
                  <a:srgbClr val="FFFFFF"/>
                </a:solidFill>
                <a:latin typeface="Carlito"/>
                <a:cs typeface="Carlito"/>
              </a:rPr>
              <a:t> (5-01-07-01)</a:t>
            </a:r>
            <a:endParaRPr sz="1400" dirty="0">
              <a:latin typeface="Carlito"/>
              <a:cs typeface="Carlito"/>
            </a:endParaRPr>
          </a:p>
        </p:txBody>
      </p:sp>
    </p:spTree>
    <p:extLst>
      <p:ext uri="{BB962C8B-B14F-4D97-AF65-F5344CB8AC3E}">
        <p14:creationId xmlns:p14="http://schemas.microsoft.com/office/powerpoint/2010/main" val="500906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object 2">
            <a:extLst>
              <a:ext uri="{FF2B5EF4-FFF2-40B4-BE49-F238E27FC236}">
                <a16:creationId xmlns:a16="http://schemas.microsoft.com/office/drawing/2014/main" id="{117FBDD4-29FE-5CE4-96CE-7FB34CFAABF5}"/>
              </a:ext>
            </a:extLst>
          </p:cNvPr>
          <p:cNvGrpSpPr/>
          <p:nvPr/>
        </p:nvGrpSpPr>
        <p:grpSpPr>
          <a:xfrm>
            <a:off x="-27112" y="0"/>
            <a:ext cx="13844712" cy="859465"/>
            <a:chOff x="-5080" y="0"/>
            <a:chExt cx="12204700" cy="624840"/>
          </a:xfrm>
        </p:grpSpPr>
        <p:sp>
          <p:nvSpPr>
            <p:cNvPr id="40" name="object 3">
              <a:extLst>
                <a:ext uri="{FF2B5EF4-FFF2-40B4-BE49-F238E27FC236}">
                  <a16:creationId xmlns:a16="http://schemas.microsoft.com/office/drawing/2014/main" id="{936550D1-15D6-4B9A-D8D8-57FB68795852}"/>
                </a:ext>
              </a:extLst>
            </p:cNvPr>
            <p:cNvSpPr/>
            <p:nvPr/>
          </p:nvSpPr>
          <p:spPr>
            <a:xfrm>
              <a:off x="1269" y="1269"/>
              <a:ext cx="12192000" cy="612140"/>
            </a:xfrm>
            <a:custGeom>
              <a:avLst/>
              <a:gdLst/>
              <a:ahLst/>
              <a:cxnLst/>
              <a:rect l="l" t="t" r="r" b="b"/>
              <a:pathLst>
                <a:path w="12192000" h="612140">
                  <a:moveTo>
                    <a:pt x="12192000" y="0"/>
                  </a:moveTo>
                  <a:lnTo>
                    <a:pt x="0" y="0"/>
                  </a:lnTo>
                  <a:lnTo>
                    <a:pt x="0" y="612139"/>
                  </a:lnTo>
                  <a:lnTo>
                    <a:pt x="12192000" y="612139"/>
                  </a:lnTo>
                  <a:lnTo>
                    <a:pt x="12192000" y="0"/>
                  </a:lnTo>
                  <a:close/>
                </a:path>
              </a:pathLst>
            </a:custGeom>
            <a:solidFill>
              <a:srgbClr val="00C0F3"/>
            </a:solidFill>
          </p:spPr>
          <p:txBody>
            <a:bodyPr wrap="square" lIns="0" tIns="0" rIns="0" bIns="0" rtlCol="0"/>
            <a:lstStyle/>
            <a:p>
              <a:endParaRPr dirty="0"/>
            </a:p>
          </p:txBody>
        </p:sp>
        <p:sp>
          <p:nvSpPr>
            <p:cNvPr id="41" name="object 4">
              <a:extLst>
                <a:ext uri="{FF2B5EF4-FFF2-40B4-BE49-F238E27FC236}">
                  <a16:creationId xmlns:a16="http://schemas.microsoft.com/office/drawing/2014/main" id="{B113B28D-1EB6-D668-2D13-089C0BA0CFE0}"/>
                </a:ext>
              </a:extLst>
            </p:cNvPr>
            <p:cNvSpPr/>
            <p:nvPr/>
          </p:nvSpPr>
          <p:spPr>
            <a:xfrm>
              <a:off x="1269" y="1269"/>
              <a:ext cx="12192000" cy="612140"/>
            </a:xfrm>
            <a:custGeom>
              <a:avLst/>
              <a:gdLst/>
              <a:ahLst/>
              <a:cxnLst/>
              <a:rect l="l" t="t" r="r" b="b"/>
              <a:pathLst>
                <a:path w="12192000" h="612140">
                  <a:moveTo>
                    <a:pt x="0" y="612139"/>
                  </a:moveTo>
                  <a:lnTo>
                    <a:pt x="12192000" y="612139"/>
                  </a:lnTo>
                  <a:lnTo>
                    <a:pt x="12192000" y="0"/>
                  </a:lnTo>
                  <a:lnTo>
                    <a:pt x="0" y="0"/>
                  </a:lnTo>
                  <a:lnTo>
                    <a:pt x="0" y="612139"/>
                  </a:lnTo>
                  <a:close/>
                </a:path>
              </a:pathLst>
            </a:custGeom>
            <a:ln w="12700">
              <a:solidFill>
                <a:srgbClr val="5C7A88"/>
              </a:solidFill>
            </a:ln>
          </p:spPr>
          <p:txBody>
            <a:bodyPr wrap="square" lIns="0" tIns="0" rIns="0" bIns="0" rtlCol="0"/>
            <a:lstStyle/>
            <a:p>
              <a:endParaRPr/>
            </a:p>
          </p:txBody>
        </p:sp>
      </p:grpSp>
      <p:pic>
        <p:nvPicPr>
          <p:cNvPr id="42" name="Imagen 41" descr="Forma&#10;&#10;Descripción generada automáticamente con confianza media">
            <a:extLst>
              <a:ext uri="{FF2B5EF4-FFF2-40B4-BE49-F238E27FC236}">
                <a16:creationId xmlns:a16="http://schemas.microsoft.com/office/drawing/2014/main" id="{C8BD37A1-A1F2-1E73-BF7A-1D7D91A6B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88" y="-20702"/>
            <a:ext cx="4315611" cy="859465"/>
          </a:xfrm>
          <a:prstGeom prst="rect">
            <a:avLst/>
          </a:prstGeom>
        </p:spPr>
      </p:pic>
      <p:sp>
        <p:nvSpPr>
          <p:cNvPr id="3" name="object 4">
            <a:extLst>
              <a:ext uri="{FF2B5EF4-FFF2-40B4-BE49-F238E27FC236}">
                <a16:creationId xmlns:a16="http://schemas.microsoft.com/office/drawing/2014/main" id="{2E7BAD78-4AEF-CE6F-F4D3-AC777E29CBD7}"/>
              </a:ext>
            </a:extLst>
          </p:cNvPr>
          <p:cNvSpPr/>
          <p:nvPr/>
        </p:nvSpPr>
        <p:spPr>
          <a:xfrm>
            <a:off x="10047215" y="42090"/>
            <a:ext cx="1522615" cy="761307"/>
          </a:xfrm>
          <a:prstGeom prst="rect">
            <a:avLst/>
          </a:prstGeom>
          <a:blipFill>
            <a:blip r:embed="rId4" cstate="print"/>
            <a:stretch>
              <a:fillRect/>
            </a:stretch>
          </a:blipFill>
        </p:spPr>
        <p:txBody>
          <a:bodyPr wrap="square" lIns="0" tIns="0" rIns="0" bIns="0" rtlCol="0"/>
          <a:lstStyle/>
          <a:p>
            <a:endParaRPr/>
          </a:p>
        </p:txBody>
      </p:sp>
      <p:sp>
        <p:nvSpPr>
          <p:cNvPr id="2" name="object 14">
            <a:extLst>
              <a:ext uri="{FF2B5EF4-FFF2-40B4-BE49-F238E27FC236}">
                <a16:creationId xmlns:a16="http://schemas.microsoft.com/office/drawing/2014/main" id="{360DAD0F-B739-FCF2-962A-C03220D66E89}"/>
              </a:ext>
            </a:extLst>
          </p:cNvPr>
          <p:cNvSpPr/>
          <p:nvPr/>
        </p:nvSpPr>
        <p:spPr>
          <a:xfrm>
            <a:off x="12107037" y="-5124"/>
            <a:ext cx="1462296" cy="736748"/>
          </a:xfrm>
          <a:prstGeom prst="rect">
            <a:avLst/>
          </a:prstGeom>
          <a:blipFill>
            <a:blip r:embed="rId5" cstate="print"/>
            <a:stretch>
              <a:fillRect/>
            </a:stretch>
          </a:blipFill>
        </p:spPr>
        <p:txBody>
          <a:bodyPr wrap="square" lIns="0" tIns="0" rIns="0" bIns="0" rtlCol="0"/>
          <a:lstStyle/>
          <a:p>
            <a:endParaRPr/>
          </a:p>
        </p:txBody>
      </p:sp>
      <p:sp>
        <p:nvSpPr>
          <p:cNvPr id="33" name="object 4">
            <a:extLst>
              <a:ext uri="{FF2B5EF4-FFF2-40B4-BE49-F238E27FC236}">
                <a16:creationId xmlns:a16="http://schemas.microsoft.com/office/drawing/2014/main" id="{94422C0E-C101-248E-838D-B107553F3E5F}"/>
              </a:ext>
            </a:extLst>
          </p:cNvPr>
          <p:cNvSpPr txBox="1"/>
          <p:nvPr/>
        </p:nvSpPr>
        <p:spPr>
          <a:xfrm>
            <a:off x="1270000" y="3887649"/>
            <a:ext cx="3505200" cy="488147"/>
          </a:xfrm>
          <a:prstGeom prst="rect">
            <a:avLst/>
          </a:prstGeom>
        </p:spPr>
        <p:txBody>
          <a:bodyPr vert="horz" wrap="square" lIns="0" tIns="11430" rIns="0" bIns="0" rtlCol="0">
            <a:spAutoFit/>
          </a:bodyPr>
          <a:lstStyle/>
          <a:p>
            <a:pPr marL="12700" marR="5080" indent="139700">
              <a:lnSpc>
                <a:spcPct val="102800"/>
              </a:lnSpc>
              <a:spcBef>
                <a:spcPts val="90"/>
              </a:spcBef>
            </a:pPr>
            <a:r>
              <a:rPr lang="es-ES" sz="3200" b="1" spc="20" dirty="0">
                <a:latin typeface="Times New Roman" panose="02020603050405020304" pitchFamily="18" charset="0"/>
                <a:cs typeface="Times New Roman" panose="02020603050405020304" pitchFamily="18" charset="0"/>
              </a:rPr>
              <a:t>Coordinaciones:</a:t>
            </a:r>
            <a:endParaRPr sz="3200" b="1" dirty="0">
              <a:latin typeface="Times New Roman" panose="02020603050405020304" pitchFamily="18" charset="0"/>
              <a:cs typeface="Times New Roman" panose="02020603050405020304" pitchFamily="18" charset="0"/>
            </a:endParaRPr>
          </a:p>
        </p:txBody>
      </p:sp>
      <p:grpSp>
        <p:nvGrpSpPr>
          <p:cNvPr id="34" name="object 5">
            <a:extLst>
              <a:ext uri="{FF2B5EF4-FFF2-40B4-BE49-F238E27FC236}">
                <a16:creationId xmlns:a16="http://schemas.microsoft.com/office/drawing/2014/main" id="{28ECB967-CD81-DF00-45B1-350C0F5AA938}"/>
              </a:ext>
            </a:extLst>
          </p:cNvPr>
          <p:cNvGrpSpPr/>
          <p:nvPr/>
        </p:nvGrpSpPr>
        <p:grpSpPr>
          <a:xfrm>
            <a:off x="5808471" y="2476970"/>
            <a:ext cx="1155700" cy="3161030"/>
            <a:chOff x="2862072" y="2868167"/>
            <a:chExt cx="1155700" cy="3161030"/>
          </a:xfrm>
        </p:grpSpPr>
        <p:sp>
          <p:nvSpPr>
            <p:cNvPr id="35" name="object 6">
              <a:extLst>
                <a:ext uri="{FF2B5EF4-FFF2-40B4-BE49-F238E27FC236}">
                  <a16:creationId xmlns:a16="http://schemas.microsoft.com/office/drawing/2014/main" id="{FCE6B4CA-E5F1-3CF7-A005-3256028552EA}"/>
                </a:ext>
              </a:extLst>
            </p:cNvPr>
            <p:cNvSpPr/>
            <p:nvPr/>
          </p:nvSpPr>
          <p:spPr>
            <a:xfrm>
              <a:off x="2868168" y="2875788"/>
              <a:ext cx="1143000" cy="3145790"/>
            </a:xfrm>
            <a:custGeom>
              <a:avLst/>
              <a:gdLst/>
              <a:ahLst/>
              <a:cxnLst/>
              <a:rect l="l" t="t" r="r" b="b"/>
              <a:pathLst>
                <a:path w="1143000" h="3145790">
                  <a:moveTo>
                    <a:pt x="0" y="3145536"/>
                  </a:moveTo>
                  <a:lnTo>
                    <a:pt x="0" y="0"/>
                  </a:lnTo>
                  <a:lnTo>
                    <a:pt x="1143000" y="629412"/>
                  </a:lnTo>
                  <a:lnTo>
                    <a:pt x="1143000" y="2516124"/>
                  </a:lnTo>
                  <a:lnTo>
                    <a:pt x="0" y="3145536"/>
                  </a:lnTo>
                  <a:close/>
                </a:path>
              </a:pathLst>
            </a:custGeom>
            <a:solidFill>
              <a:srgbClr val="75C3FF"/>
            </a:solidFill>
          </p:spPr>
          <p:txBody>
            <a:bodyPr wrap="square" lIns="0" tIns="0" rIns="0" bIns="0" rtlCol="0"/>
            <a:lstStyle/>
            <a:p>
              <a:endParaRPr dirty="0"/>
            </a:p>
          </p:txBody>
        </p:sp>
        <p:sp>
          <p:nvSpPr>
            <p:cNvPr id="36" name="object 7">
              <a:extLst>
                <a:ext uri="{FF2B5EF4-FFF2-40B4-BE49-F238E27FC236}">
                  <a16:creationId xmlns:a16="http://schemas.microsoft.com/office/drawing/2014/main" id="{C7C3BEBB-1AD1-4CB6-7354-7860D227FEF9}"/>
                </a:ext>
              </a:extLst>
            </p:cNvPr>
            <p:cNvSpPr/>
            <p:nvPr/>
          </p:nvSpPr>
          <p:spPr>
            <a:xfrm>
              <a:off x="2862072" y="2868167"/>
              <a:ext cx="1155700" cy="3161030"/>
            </a:xfrm>
            <a:custGeom>
              <a:avLst/>
              <a:gdLst/>
              <a:ahLst/>
              <a:cxnLst/>
              <a:rect l="l" t="t" r="r" b="b"/>
              <a:pathLst>
                <a:path w="1155700" h="3161029">
                  <a:moveTo>
                    <a:pt x="0" y="3160776"/>
                  </a:moveTo>
                  <a:lnTo>
                    <a:pt x="0" y="0"/>
                  </a:lnTo>
                  <a:lnTo>
                    <a:pt x="13884" y="7620"/>
                  </a:lnTo>
                  <a:lnTo>
                    <a:pt x="10668" y="7620"/>
                  </a:lnTo>
                  <a:lnTo>
                    <a:pt x="3048" y="13716"/>
                  </a:lnTo>
                  <a:lnTo>
                    <a:pt x="10668" y="17901"/>
                  </a:lnTo>
                  <a:lnTo>
                    <a:pt x="10668" y="3144388"/>
                  </a:lnTo>
                  <a:lnTo>
                    <a:pt x="3048" y="3148584"/>
                  </a:lnTo>
                  <a:lnTo>
                    <a:pt x="10668" y="3153156"/>
                  </a:lnTo>
                  <a:lnTo>
                    <a:pt x="13884" y="3153156"/>
                  </a:lnTo>
                  <a:lnTo>
                    <a:pt x="0" y="3160776"/>
                  </a:lnTo>
                  <a:close/>
                </a:path>
                <a:path w="1155700" h="3161029">
                  <a:moveTo>
                    <a:pt x="10668" y="17901"/>
                  </a:moveTo>
                  <a:lnTo>
                    <a:pt x="3048" y="13716"/>
                  </a:lnTo>
                  <a:lnTo>
                    <a:pt x="10668" y="7620"/>
                  </a:lnTo>
                  <a:lnTo>
                    <a:pt x="10668" y="17901"/>
                  </a:lnTo>
                  <a:close/>
                </a:path>
                <a:path w="1155700" h="3161029">
                  <a:moveTo>
                    <a:pt x="1144524" y="640766"/>
                  </a:moveTo>
                  <a:lnTo>
                    <a:pt x="10668" y="17901"/>
                  </a:lnTo>
                  <a:lnTo>
                    <a:pt x="10668" y="7620"/>
                  </a:lnTo>
                  <a:lnTo>
                    <a:pt x="13884" y="7620"/>
                  </a:lnTo>
                  <a:lnTo>
                    <a:pt x="1155192" y="633984"/>
                  </a:lnTo>
                  <a:lnTo>
                    <a:pt x="1155192" y="637032"/>
                  </a:lnTo>
                  <a:lnTo>
                    <a:pt x="1144524" y="637032"/>
                  </a:lnTo>
                  <a:lnTo>
                    <a:pt x="1144524" y="640766"/>
                  </a:lnTo>
                  <a:close/>
                </a:path>
                <a:path w="1155700" h="3161029">
                  <a:moveTo>
                    <a:pt x="1146048" y="641604"/>
                  </a:moveTo>
                  <a:lnTo>
                    <a:pt x="1144524" y="640766"/>
                  </a:lnTo>
                  <a:lnTo>
                    <a:pt x="1144524" y="637032"/>
                  </a:lnTo>
                  <a:lnTo>
                    <a:pt x="1146048" y="641604"/>
                  </a:lnTo>
                  <a:close/>
                </a:path>
                <a:path w="1155700" h="3161029">
                  <a:moveTo>
                    <a:pt x="1155192" y="641604"/>
                  </a:moveTo>
                  <a:lnTo>
                    <a:pt x="1146048" y="641604"/>
                  </a:lnTo>
                  <a:lnTo>
                    <a:pt x="1144524" y="637032"/>
                  </a:lnTo>
                  <a:lnTo>
                    <a:pt x="1155192" y="637032"/>
                  </a:lnTo>
                  <a:lnTo>
                    <a:pt x="1155192" y="641604"/>
                  </a:lnTo>
                  <a:close/>
                </a:path>
                <a:path w="1155700" h="3161029">
                  <a:moveTo>
                    <a:pt x="1144524" y="2520011"/>
                  </a:moveTo>
                  <a:lnTo>
                    <a:pt x="1144524" y="640766"/>
                  </a:lnTo>
                  <a:lnTo>
                    <a:pt x="1146048" y="641604"/>
                  </a:lnTo>
                  <a:lnTo>
                    <a:pt x="1155192" y="641604"/>
                  </a:lnTo>
                  <a:lnTo>
                    <a:pt x="1155192" y="2519172"/>
                  </a:lnTo>
                  <a:lnTo>
                    <a:pt x="1146048" y="2519172"/>
                  </a:lnTo>
                  <a:lnTo>
                    <a:pt x="1144524" y="2520011"/>
                  </a:lnTo>
                  <a:close/>
                </a:path>
                <a:path w="1155700" h="3161029">
                  <a:moveTo>
                    <a:pt x="1144524" y="2523744"/>
                  </a:moveTo>
                  <a:lnTo>
                    <a:pt x="1144524" y="2520011"/>
                  </a:lnTo>
                  <a:lnTo>
                    <a:pt x="1146048" y="2519172"/>
                  </a:lnTo>
                  <a:lnTo>
                    <a:pt x="1144524" y="2523744"/>
                  </a:lnTo>
                  <a:close/>
                </a:path>
                <a:path w="1155700" h="3161029">
                  <a:moveTo>
                    <a:pt x="1155192" y="2523744"/>
                  </a:moveTo>
                  <a:lnTo>
                    <a:pt x="1144524" y="2523744"/>
                  </a:lnTo>
                  <a:lnTo>
                    <a:pt x="1146048" y="2519172"/>
                  </a:lnTo>
                  <a:lnTo>
                    <a:pt x="1155192" y="2519172"/>
                  </a:lnTo>
                  <a:lnTo>
                    <a:pt x="1155192" y="2523744"/>
                  </a:lnTo>
                  <a:close/>
                </a:path>
                <a:path w="1155700" h="3161029">
                  <a:moveTo>
                    <a:pt x="13884" y="3153156"/>
                  </a:moveTo>
                  <a:lnTo>
                    <a:pt x="10668" y="3153156"/>
                  </a:lnTo>
                  <a:lnTo>
                    <a:pt x="10668" y="3144388"/>
                  </a:lnTo>
                  <a:lnTo>
                    <a:pt x="1144524" y="2520011"/>
                  </a:lnTo>
                  <a:lnTo>
                    <a:pt x="1144524" y="2523744"/>
                  </a:lnTo>
                  <a:lnTo>
                    <a:pt x="1155192" y="2523744"/>
                  </a:lnTo>
                  <a:lnTo>
                    <a:pt x="1155192" y="2526792"/>
                  </a:lnTo>
                  <a:lnTo>
                    <a:pt x="13884" y="3153156"/>
                  </a:lnTo>
                  <a:close/>
                </a:path>
                <a:path w="1155700" h="3161029">
                  <a:moveTo>
                    <a:pt x="10668" y="3153156"/>
                  </a:moveTo>
                  <a:lnTo>
                    <a:pt x="3048" y="3148584"/>
                  </a:lnTo>
                  <a:lnTo>
                    <a:pt x="10668" y="3144388"/>
                  </a:lnTo>
                  <a:lnTo>
                    <a:pt x="10668" y="3153156"/>
                  </a:lnTo>
                  <a:close/>
                </a:path>
              </a:pathLst>
            </a:custGeom>
            <a:solidFill>
              <a:srgbClr val="FFFFFF"/>
            </a:solidFill>
          </p:spPr>
          <p:txBody>
            <a:bodyPr wrap="square" lIns="0" tIns="0" rIns="0" bIns="0" rtlCol="0"/>
            <a:lstStyle/>
            <a:p>
              <a:endParaRPr/>
            </a:p>
          </p:txBody>
        </p:sp>
      </p:grpSp>
      <p:sp>
        <p:nvSpPr>
          <p:cNvPr id="37" name="object 8">
            <a:extLst>
              <a:ext uri="{FF2B5EF4-FFF2-40B4-BE49-F238E27FC236}">
                <a16:creationId xmlns:a16="http://schemas.microsoft.com/office/drawing/2014/main" id="{C24C4F72-7368-2E07-FA3D-C6AF9003DD4C}"/>
              </a:ext>
            </a:extLst>
          </p:cNvPr>
          <p:cNvSpPr txBox="1"/>
          <p:nvPr/>
        </p:nvSpPr>
        <p:spPr>
          <a:xfrm>
            <a:off x="5874995" y="3683950"/>
            <a:ext cx="1019810" cy="921727"/>
          </a:xfrm>
          <a:prstGeom prst="rect">
            <a:avLst/>
          </a:prstGeom>
        </p:spPr>
        <p:txBody>
          <a:bodyPr vert="horz" wrap="square" lIns="0" tIns="36195" rIns="0" bIns="0" rtlCol="0">
            <a:spAutoFit/>
          </a:bodyPr>
          <a:lstStyle/>
          <a:p>
            <a:pPr marL="12700" marR="5080">
              <a:lnSpc>
                <a:spcPct val="86700"/>
              </a:lnSpc>
              <a:spcBef>
                <a:spcPts val="285"/>
              </a:spcBef>
            </a:pPr>
            <a:r>
              <a:rPr lang="es-ES" sz="1150" spc="-5" dirty="0">
                <a:solidFill>
                  <a:schemeClr val="bg1"/>
                </a:solidFill>
                <a:latin typeface="Arial"/>
                <a:cs typeface="Arial"/>
              </a:rPr>
              <a:t>Coordinador general</a:t>
            </a:r>
          </a:p>
          <a:p>
            <a:pPr marL="12700" marR="5080">
              <a:lnSpc>
                <a:spcPct val="86700"/>
              </a:lnSpc>
              <a:spcBef>
                <a:spcPts val="285"/>
              </a:spcBef>
            </a:pPr>
            <a:endParaRPr lang="es-ES" sz="1150" spc="-5" dirty="0">
              <a:solidFill>
                <a:schemeClr val="bg1"/>
              </a:solidFill>
              <a:latin typeface="Arial"/>
              <a:cs typeface="Arial"/>
            </a:endParaRPr>
          </a:p>
          <a:p>
            <a:pPr marL="12700" marR="5080">
              <a:lnSpc>
                <a:spcPct val="86700"/>
              </a:lnSpc>
              <a:spcBef>
                <a:spcPts val="285"/>
              </a:spcBef>
            </a:pPr>
            <a:endParaRPr lang="es-ES" sz="1150" spc="-5" dirty="0">
              <a:solidFill>
                <a:schemeClr val="bg1"/>
              </a:solidFill>
              <a:latin typeface="Arial"/>
              <a:cs typeface="Arial"/>
            </a:endParaRPr>
          </a:p>
          <a:p>
            <a:pPr marL="12700" marR="5080">
              <a:lnSpc>
                <a:spcPct val="86700"/>
              </a:lnSpc>
              <a:spcBef>
                <a:spcPts val="285"/>
              </a:spcBef>
            </a:pPr>
            <a:endParaRPr sz="1150" dirty="0">
              <a:solidFill>
                <a:schemeClr val="bg1"/>
              </a:solidFill>
              <a:latin typeface="Arial"/>
              <a:cs typeface="Arial"/>
            </a:endParaRPr>
          </a:p>
        </p:txBody>
      </p:sp>
      <p:grpSp>
        <p:nvGrpSpPr>
          <p:cNvPr id="38" name="object 9">
            <a:extLst>
              <a:ext uri="{FF2B5EF4-FFF2-40B4-BE49-F238E27FC236}">
                <a16:creationId xmlns:a16="http://schemas.microsoft.com/office/drawing/2014/main" id="{E247CC6A-5DF6-DF86-7F9E-035F525A07CA}"/>
              </a:ext>
            </a:extLst>
          </p:cNvPr>
          <p:cNvGrpSpPr/>
          <p:nvPr/>
        </p:nvGrpSpPr>
        <p:grpSpPr>
          <a:xfrm>
            <a:off x="7038340" y="2476970"/>
            <a:ext cx="1153795" cy="3161030"/>
            <a:chOff x="4091940" y="2868167"/>
            <a:chExt cx="1153795" cy="3161030"/>
          </a:xfrm>
        </p:grpSpPr>
        <p:sp>
          <p:nvSpPr>
            <p:cNvPr id="43" name="object 10">
              <a:extLst>
                <a:ext uri="{FF2B5EF4-FFF2-40B4-BE49-F238E27FC236}">
                  <a16:creationId xmlns:a16="http://schemas.microsoft.com/office/drawing/2014/main" id="{6FC4772B-91B5-362E-8DB2-3A9799D3023C}"/>
                </a:ext>
              </a:extLst>
            </p:cNvPr>
            <p:cNvSpPr/>
            <p:nvPr/>
          </p:nvSpPr>
          <p:spPr>
            <a:xfrm>
              <a:off x="4096512" y="2875788"/>
              <a:ext cx="1144905" cy="3145790"/>
            </a:xfrm>
            <a:custGeom>
              <a:avLst/>
              <a:gdLst/>
              <a:ahLst/>
              <a:cxnLst/>
              <a:rect l="l" t="t" r="r" b="b"/>
              <a:pathLst>
                <a:path w="1144904" h="3145790">
                  <a:moveTo>
                    <a:pt x="0" y="3145536"/>
                  </a:moveTo>
                  <a:lnTo>
                    <a:pt x="0" y="0"/>
                  </a:lnTo>
                  <a:lnTo>
                    <a:pt x="1144524" y="629412"/>
                  </a:lnTo>
                  <a:lnTo>
                    <a:pt x="1144524" y="2516124"/>
                  </a:lnTo>
                  <a:lnTo>
                    <a:pt x="0" y="3145536"/>
                  </a:lnTo>
                  <a:close/>
                </a:path>
              </a:pathLst>
            </a:custGeom>
            <a:solidFill>
              <a:srgbClr val="7E7E7E"/>
            </a:solidFill>
          </p:spPr>
          <p:txBody>
            <a:bodyPr wrap="square" lIns="0" tIns="0" rIns="0" bIns="0" rtlCol="0"/>
            <a:lstStyle/>
            <a:p>
              <a:endParaRPr dirty="0"/>
            </a:p>
          </p:txBody>
        </p:sp>
        <p:sp>
          <p:nvSpPr>
            <p:cNvPr id="44" name="object 11">
              <a:extLst>
                <a:ext uri="{FF2B5EF4-FFF2-40B4-BE49-F238E27FC236}">
                  <a16:creationId xmlns:a16="http://schemas.microsoft.com/office/drawing/2014/main" id="{AA67D533-FE3C-0E7E-D62C-8ABE63DA4D8D}"/>
                </a:ext>
              </a:extLst>
            </p:cNvPr>
            <p:cNvSpPr/>
            <p:nvPr/>
          </p:nvSpPr>
          <p:spPr>
            <a:xfrm>
              <a:off x="4091940" y="2868167"/>
              <a:ext cx="1153795" cy="3161030"/>
            </a:xfrm>
            <a:custGeom>
              <a:avLst/>
              <a:gdLst/>
              <a:ahLst/>
              <a:cxnLst/>
              <a:rect l="l" t="t" r="r" b="b"/>
              <a:pathLst>
                <a:path w="1153795" h="3161029">
                  <a:moveTo>
                    <a:pt x="0" y="3160776"/>
                  </a:moveTo>
                  <a:lnTo>
                    <a:pt x="0" y="0"/>
                  </a:lnTo>
                  <a:lnTo>
                    <a:pt x="13866" y="7620"/>
                  </a:lnTo>
                  <a:lnTo>
                    <a:pt x="10668" y="7620"/>
                  </a:lnTo>
                  <a:lnTo>
                    <a:pt x="3048" y="13716"/>
                  </a:lnTo>
                  <a:lnTo>
                    <a:pt x="10668" y="17901"/>
                  </a:lnTo>
                  <a:lnTo>
                    <a:pt x="10668" y="3144388"/>
                  </a:lnTo>
                  <a:lnTo>
                    <a:pt x="3048" y="3148584"/>
                  </a:lnTo>
                  <a:lnTo>
                    <a:pt x="10668" y="3153156"/>
                  </a:lnTo>
                  <a:lnTo>
                    <a:pt x="13866" y="3153156"/>
                  </a:lnTo>
                  <a:lnTo>
                    <a:pt x="0" y="3160776"/>
                  </a:lnTo>
                  <a:close/>
                </a:path>
                <a:path w="1153795" h="3161029">
                  <a:moveTo>
                    <a:pt x="10668" y="17901"/>
                  </a:moveTo>
                  <a:lnTo>
                    <a:pt x="3048" y="13716"/>
                  </a:lnTo>
                  <a:lnTo>
                    <a:pt x="10668" y="7620"/>
                  </a:lnTo>
                  <a:lnTo>
                    <a:pt x="10668" y="17901"/>
                  </a:lnTo>
                  <a:close/>
                </a:path>
                <a:path w="1153795" h="3161029">
                  <a:moveTo>
                    <a:pt x="1143000" y="639929"/>
                  </a:moveTo>
                  <a:lnTo>
                    <a:pt x="10668" y="17901"/>
                  </a:lnTo>
                  <a:lnTo>
                    <a:pt x="10668" y="7620"/>
                  </a:lnTo>
                  <a:lnTo>
                    <a:pt x="13866" y="7620"/>
                  </a:lnTo>
                  <a:lnTo>
                    <a:pt x="1153668" y="633984"/>
                  </a:lnTo>
                  <a:lnTo>
                    <a:pt x="1153668" y="637032"/>
                  </a:lnTo>
                  <a:lnTo>
                    <a:pt x="1143000" y="637032"/>
                  </a:lnTo>
                  <a:lnTo>
                    <a:pt x="1143000" y="639929"/>
                  </a:lnTo>
                  <a:close/>
                </a:path>
                <a:path w="1153795" h="3161029">
                  <a:moveTo>
                    <a:pt x="1146048" y="641604"/>
                  </a:moveTo>
                  <a:lnTo>
                    <a:pt x="1143000" y="639929"/>
                  </a:lnTo>
                  <a:lnTo>
                    <a:pt x="1143000" y="637032"/>
                  </a:lnTo>
                  <a:lnTo>
                    <a:pt x="1146048" y="641604"/>
                  </a:lnTo>
                  <a:close/>
                </a:path>
                <a:path w="1153795" h="3161029">
                  <a:moveTo>
                    <a:pt x="1153668" y="641604"/>
                  </a:moveTo>
                  <a:lnTo>
                    <a:pt x="1146048" y="641604"/>
                  </a:lnTo>
                  <a:lnTo>
                    <a:pt x="1143000" y="637032"/>
                  </a:lnTo>
                  <a:lnTo>
                    <a:pt x="1153668" y="637032"/>
                  </a:lnTo>
                  <a:lnTo>
                    <a:pt x="1153668" y="641604"/>
                  </a:lnTo>
                  <a:close/>
                </a:path>
                <a:path w="1153795" h="3161029">
                  <a:moveTo>
                    <a:pt x="1143000" y="2520850"/>
                  </a:moveTo>
                  <a:lnTo>
                    <a:pt x="1143000" y="639929"/>
                  </a:lnTo>
                  <a:lnTo>
                    <a:pt x="1146048" y="641604"/>
                  </a:lnTo>
                  <a:lnTo>
                    <a:pt x="1153668" y="641604"/>
                  </a:lnTo>
                  <a:lnTo>
                    <a:pt x="1153668" y="2519172"/>
                  </a:lnTo>
                  <a:lnTo>
                    <a:pt x="1146048" y="2519172"/>
                  </a:lnTo>
                  <a:lnTo>
                    <a:pt x="1143000" y="2520850"/>
                  </a:lnTo>
                  <a:close/>
                </a:path>
                <a:path w="1153795" h="3161029">
                  <a:moveTo>
                    <a:pt x="1143000" y="2523744"/>
                  </a:moveTo>
                  <a:lnTo>
                    <a:pt x="1143000" y="2520850"/>
                  </a:lnTo>
                  <a:lnTo>
                    <a:pt x="1146048" y="2519172"/>
                  </a:lnTo>
                  <a:lnTo>
                    <a:pt x="1143000" y="2523744"/>
                  </a:lnTo>
                  <a:close/>
                </a:path>
                <a:path w="1153795" h="3161029">
                  <a:moveTo>
                    <a:pt x="1153668" y="2523744"/>
                  </a:moveTo>
                  <a:lnTo>
                    <a:pt x="1143000" y="2523744"/>
                  </a:lnTo>
                  <a:lnTo>
                    <a:pt x="1146048" y="2519172"/>
                  </a:lnTo>
                  <a:lnTo>
                    <a:pt x="1153668" y="2519172"/>
                  </a:lnTo>
                  <a:lnTo>
                    <a:pt x="1153668" y="2523744"/>
                  </a:lnTo>
                  <a:close/>
                </a:path>
                <a:path w="1153795" h="3161029">
                  <a:moveTo>
                    <a:pt x="13866" y="3153156"/>
                  </a:moveTo>
                  <a:lnTo>
                    <a:pt x="10668" y="3153156"/>
                  </a:lnTo>
                  <a:lnTo>
                    <a:pt x="10668" y="3144388"/>
                  </a:lnTo>
                  <a:lnTo>
                    <a:pt x="1143000" y="2520850"/>
                  </a:lnTo>
                  <a:lnTo>
                    <a:pt x="1143000" y="2523744"/>
                  </a:lnTo>
                  <a:lnTo>
                    <a:pt x="1153668" y="2523744"/>
                  </a:lnTo>
                  <a:lnTo>
                    <a:pt x="1153668" y="2526792"/>
                  </a:lnTo>
                  <a:lnTo>
                    <a:pt x="13866" y="3153156"/>
                  </a:lnTo>
                  <a:close/>
                </a:path>
                <a:path w="1153795" h="3161029">
                  <a:moveTo>
                    <a:pt x="10668" y="3153156"/>
                  </a:moveTo>
                  <a:lnTo>
                    <a:pt x="3048" y="3148584"/>
                  </a:lnTo>
                  <a:lnTo>
                    <a:pt x="10668" y="3144388"/>
                  </a:lnTo>
                  <a:lnTo>
                    <a:pt x="10668" y="3153156"/>
                  </a:lnTo>
                  <a:close/>
                </a:path>
              </a:pathLst>
            </a:custGeom>
            <a:solidFill>
              <a:srgbClr val="FFFFFF"/>
            </a:solidFill>
          </p:spPr>
          <p:txBody>
            <a:bodyPr wrap="square" lIns="0" tIns="0" rIns="0" bIns="0" rtlCol="0"/>
            <a:lstStyle/>
            <a:p>
              <a:endParaRPr/>
            </a:p>
          </p:txBody>
        </p:sp>
      </p:grpSp>
      <p:sp>
        <p:nvSpPr>
          <p:cNvPr id="45" name="object 12">
            <a:extLst>
              <a:ext uri="{FF2B5EF4-FFF2-40B4-BE49-F238E27FC236}">
                <a16:creationId xmlns:a16="http://schemas.microsoft.com/office/drawing/2014/main" id="{6E7E7F09-7E62-10DE-4100-EA30C3783003}"/>
              </a:ext>
            </a:extLst>
          </p:cNvPr>
          <p:cNvSpPr txBox="1"/>
          <p:nvPr/>
        </p:nvSpPr>
        <p:spPr>
          <a:xfrm>
            <a:off x="7104863" y="4113744"/>
            <a:ext cx="986577" cy="498855"/>
          </a:xfrm>
          <a:prstGeom prst="rect">
            <a:avLst/>
          </a:prstGeom>
        </p:spPr>
        <p:txBody>
          <a:bodyPr vert="horz" wrap="square" lIns="0" tIns="36830" rIns="0" bIns="0" rtlCol="0">
            <a:spAutoFit/>
          </a:bodyPr>
          <a:lstStyle/>
          <a:p>
            <a:pPr marL="12700" marR="5080">
              <a:lnSpc>
                <a:spcPts val="1200"/>
              </a:lnSpc>
              <a:spcBef>
                <a:spcPts val="290"/>
              </a:spcBef>
            </a:pPr>
            <a:r>
              <a:rPr lang="es-CR" sz="1150" spc="-5" dirty="0">
                <a:solidFill>
                  <a:schemeClr val="bg1"/>
                </a:solidFill>
                <a:latin typeface="Arial"/>
                <a:cs typeface="Arial"/>
              </a:rPr>
              <a:t>Subcomisión de Equipo de Cómputo</a:t>
            </a:r>
            <a:endParaRPr sz="1150" dirty="0">
              <a:solidFill>
                <a:schemeClr val="bg1"/>
              </a:solidFill>
              <a:latin typeface="Arial"/>
              <a:cs typeface="Arial"/>
            </a:endParaRPr>
          </a:p>
        </p:txBody>
      </p:sp>
      <p:grpSp>
        <p:nvGrpSpPr>
          <p:cNvPr id="46" name="object 13">
            <a:extLst>
              <a:ext uri="{FF2B5EF4-FFF2-40B4-BE49-F238E27FC236}">
                <a16:creationId xmlns:a16="http://schemas.microsoft.com/office/drawing/2014/main" id="{ABA10120-1F43-E136-2855-94A6412F033C}"/>
              </a:ext>
            </a:extLst>
          </p:cNvPr>
          <p:cNvGrpSpPr/>
          <p:nvPr/>
        </p:nvGrpSpPr>
        <p:grpSpPr>
          <a:xfrm>
            <a:off x="8268208" y="2476970"/>
            <a:ext cx="1153795" cy="3161030"/>
            <a:chOff x="5321808" y="2868167"/>
            <a:chExt cx="1153795" cy="3161030"/>
          </a:xfrm>
        </p:grpSpPr>
        <p:sp>
          <p:nvSpPr>
            <p:cNvPr id="48" name="object 14">
              <a:extLst>
                <a:ext uri="{FF2B5EF4-FFF2-40B4-BE49-F238E27FC236}">
                  <a16:creationId xmlns:a16="http://schemas.microsoft.com/office/drawing/2014/main" id="{C9ED9FAA-E8D0-61D7-E03E-BD8AC496F93E}"/>
                </a:ext>
              </a:extLst>
            </p:cNvPr>
            <p:cNvSpPr/>
            <p:nvPr/>
          </p:nvSpPr>
          <p:spPr>
            <a:xfrm>
              <a:off x="5326380" y="2875788"/>
              <a:ext cx="1143000" cy="3145790"/>
            </a:xfrm>
            <a:custGeom>
              <a:avLst/>
              <a:gdLst/>
              <a:ahLst/>
              <a:cxnLst/>
              <a:rect l="l" t="t" r="r" b="b"/>
              <a:pathLst>
                <a:path w="1143000" h="3145790">
                  <a:moveTo>
                    <a:pt x="0" y="3145536"/>
                  </a:moveTo>
                  <a:lnTo>
                    <a:pt x="0" y="0"/>
                  </a:lnTo>
                  <a:lnTo>
                    <a:pt x="1143000" y="629412"/>
                  </a:lnTo>
                  <a:lnTo>
                    <a:pt x="1143000" y="2516124"/>
                  </a:lnTo>
                  <a:lnTo>
                    <a:pt x="0" y="3145536"/>
                  </a:lnTo>
                  <a:close/>
                </a:path>
              </a:pathLst>
            </a:custGeom>
            <a:solidFill>
              <a:srgbClr val="F27021"/>
            </a:solidFill>
          </p:spPr>
          <p:txBody>
            <a:bodyPr wrap="square" lIns="0" tIns="0" rIns="0" bIns="0" rtlCol="0"/>
            <a:lstStyle/>
            <a:p>
              <a:endParaRPr/>
            </a:p>
          </p:txBody>
        </p:sp>
        <p:sp>
          <p:nvSpPr>
            <p:cNvPr id="49" name="object 15">
              <a:extLst>
                <a:ext uri="{FF2B5EF4-FFF2-40B4-BE49-F238E27FC236}">
                  <a16:creationId xmlns:a16="http://schemas.microsoft.com/office/drawing/2014/main" id="{A161E6CF-ACC2-E1E7-E4AA-2B455AC230A0}"/>
                </a:ext>
              </a:extLst>
            </p:cNvPr>
            <p:cNvSpPr/>
            <p:nvPr/>
          </p:nvSpPr>
          <p:spPr>
            <a:xfrm>
              <a:off x="5321808" y="2868167"/>
              <a:ext cx="1153795" cy="3161030"/>
            </a:xfrm>
            <a:custGeom>
              <a:avLst/>
              <a:gdLst/>
              <a:ahLst/>
              <a:cxnLst/>
              <a:rect l="l" t="t" r="r" b="b"/>
              <a:pathLst>
                <a:path w="1153795" h="3161029">
                  <a:moveTo>
                    <a:pt x="0" y="3160776"/>
                  </a:moveTo>
                  <a:lnTo>
                    <a:pt x="0" y="0"/>
                  </a:lnTo>
                  <a:lnTo>
                    <a:pt x="13866" y="7620"/>
                  </a:lnTo>
                  <a:lnTo>
                    <a:pt x="9144" y="7620"/>
                  </a:lnTo>
                  <a:lnTo>
                    <a:pt x="1524" y="13716"/>
                  </a:lnTo>
                  <a:lnTo>
                    <a:pt x="9144" y="17896"/>
                  </a:lnTo>
                  <a:lnTo>
                    <a:pt x="9144" y="3144393"/>
                  </a:lnTo>
                  <a:lnTo>
                    <a:pt x="1524" y="3148584"/>
                  </a:lnTo>
                  <a:lnTo>
                    <a:pt x="9144" y="3153156"/>
                  </a:lnTo>
                  <a:lnTo>
                    <a:pt x="13866" y="3153156"/>
                  </a:lnTo>
                  <a:lnTo>
                    <a:pt x="0" y="3160776"/>
                  </a:lnTo>
                  <a:close/>
                </a:path>
                <a:path w="1153795" h="3161029">
                  <a:moveTo>
                    <a:pt x="9144" y="17896"/>
                  </a:moveTo>
                  <a:lnTo>
                    <a:pt x="1524" y="13716"/>
                  </a:lnTo>
                  <a:lnTo>
                    <a:pt x="9144" y="7620"/>
                  </a:lnTo>
                  <a:lnTo>
                    <a:pt x="9144" y="17896"/>
                  </a:lnTo>
                  <a:close/>
                </a:path>
                <a:path w="1153795" h="3161029">
                  <a:moveTo>
                    <a:pt x="1143000" y="639931"/>
                  </a:moveTo>
                  <a:lnTo>
                    <a:pt x="9144" y="17896"/>
                  </a:lnTo>
                  <a:lnTo>
                    <a:pt x="9144" y="7620"/>
                  </a:lnTo>
                  <a:lnTo>
                    <a:pt x="13866" y="7620"/>
                  </a:lnTo>
                  <a:lnTo>
                    <a:pt x="1153668" y="633984"/>
                  </a:lnTo>
                  <a:lnTo>
                    <a:pt x="1153668" y="637032"/>
                  </a:lnTo>
                  <a:lnTo>
                    <a:pt x="1143000" y="637032"/>
                  </a:lnTo>
                  <a:lnTo>
                    <a:pt x="1143000" y="639931"/>
                  </a:lnTo>
                  <a:close/>
                </a:path>
                <a:path w="1153795" h="3161029">
                  <a:moveTo>
                    <a:pt x="1146048" y="641604"/>
                  </a:moveTo>
                  <a:lnTo>
                    <a:pt x="1143000" y="639931"/>
                  </a:lnTo>
                  <a:lnTo>
                    <a:pt x="1143000" y="637032"/>
                  </a:lnTo>
                  <a:lnTo>
                    <a:pt x="1146048" y="641604"/>
                  </a:lnTo>
                  <a:close/>
                </a:path>
                <a:path w="1153795" h="3161029">
                  <a:moveTo>
                    <a:pt x="1153668" y="641604"/>
                  </a:moveTo>
                  <a:lnTo>
                    <a:pt x="1146048" y="641604"/>
                  </a:lnTo>
                  <a:lnTo>
                    <a:pt x="1143000" y="637032"/>
                  </a:lnTo>
                  <a:lnTo>
                    <a:pt x="1153668" y="637032"/>
                  </a:lnTo>
                  <a:lnTo>
                    <a:pt x="1153668" y="641604"/>
                  </a:lnTo>
                  <a:close/>
                </a:path>
                <a:path w="1153795" h="3161029">
                  <a:moveTo>
                    <a:pt x="1143000" y="2520848"/>
                  </a:moveTo>
                  <a:lnTo>
                    <a:pt x="1143000" y="639931"/>
                  </a:lnTo>
                  <a:lnTo>
                    <a:pt x="1146048" y="641604"/>
                  </a:lnTo>
                  <a:lnTo>
                    <a:pt x="1153668" y="641604"/>
                  </a:lnTo>
                  <a:lnTo>
                    <a:pt x="1153668" y="2519172"/>
                  </a:lnTo>
                  <a:lnTo>
                    <a:pt x="1146048" y="2519172"/>
                  </a:lnTo>
                  <a:lnTo>
                    <a:pt x="1143000" y="2520848"/>
                  </a:lnTo>
                  <a:close/>
                </a:path>
                <a:path w="1153795" h="3161029">
                  <a:moveTo>
                    <a:pt x="1143000" y="2523744"/>
                  </a:moveTo>
                  <a:lnTo>
                    <a:pt x="1143000" y="2520848"/>
                  </a:lnTo>
                  <a:lnTo>
                    <a:pt x="1146048" y="2519172"/>
                  </a:lnTo>
                  <a:lnTo>
                    <a:pt x="1143000" y="2523744"/>
                  </a:lnTo>
                  <a:close/>
                </a:path>
                <a:path w="1153795" h="3161029">
                  <a:moveTo>
                    <a:pt x="1153668" y="2523744"/>
                  </a:moveTo>
                  <a:lnTo>
                    <a:pt x="1143000" y="2523744"/>
                  </a:lnTo>
                  <a:lnTo>
                    <a:pt x="1146048" y="2519172"/>
                  </a:lnTo>
                  <a:lnTo>
                    <a:pt x="1153668" y="2519172"/>
                  </a:lnTo>
                  <a:lnTo>
                    <a:pt x="1153668" y="2523744"/>
                  </a:lnTo>
                  <a:close/>
                </a:path>
                <a:path w="1153795" h="3161029">
                  <a:moveTo>
                    <a:pt x="13866" y="3153156"/>
                  </a:moveTo>
                  <a:lnTo>
                    <a:pt x="9144" y="3153156"/>
                  </a:lnTo>
                  <a:lnTo>
                    <a:pt x="9144" y="3144393"/>
                  </a:lnTo>
                  <a:lnTo>
                    <a:pt x="1143000" y="2520848"/>
                  </a:lnTo>
                  <a:lnTo>
                    <a:pt x="1143000" y="2523744"/>
                  </a:lnTo>
                  <a:lnTo>
                    <a:pt x="1153668" y="2523744"/>
                  </a:lnTo>
                  <a:lnTo>
                    <a:pt x="1153668" y="2526792"/>
                  </a:lnTo>
                  <a:lnTo>
                    <a:pt x="13866" y="3153156"/>
                  </a:lnTo>
                  <a:close/>
                </a:path>
                <a:path w="1153795" h="3161029">
                  <a:moveTo>
                    <a:pt x="9144" y="3153156"/>
                  </a:moveTo>
                  <a:lnTo>
                    <a:pt x="1524" y="3148584"/>
                  </a:lnTo>
                  <a:lnTo>
                    <a:pt x="9144" y="3144393"/>
                  </a:lnTo>
                  <a:lnTo>
                    <a:pt x="9144" y="3153156"/>
                  </a:lnTo>
                  <a:close/>
                </a:path>
              </a:pathLst>
            </a:custGeom>
            <a:solidFill>
              <a:srgbClr val="FFFFFF"/>
            </a:solidFill>
          </p:spPr>
          <p:txBody>
            <a:bodyPr wrap="square" lIns="0" tIns="0" rIns="0" bIns="0" rtlCol="0"/>
            <a:lstStyle/>
            <a:p>
              <a:endParaRPr/>
            </a:p>
          </p:txBody>
        </p:sp>
      </p:grpSp>
      <p:sp>
        <p:nvSpPr>
          <p:cNvPr id="50" name="object 16">
            <a:extLst>
              <a:ext uri="{FF2B5EF4-FFF2-40B4-BE49-F238E27FC236}">
                <a16:creationId xmlns:a16="http://schemas.microsoft.com/office/drawing/2014/main" id="{9D18DE4C-EA35-908F-711B-908E5AC7F3E6}"/>
              </a:ext>
            </a:extLst>
          </p:cNvPr>
          <p:cNvSpPr txBox="1"/>
          <p:nvPr/>
        </p:nvSpPr>
        <p:spPr>
          <a:xfrm>
            <a:off x="8334732" y="3563098"/>
            <a:ext cx="946911" cy="189796"/>
          </a:xfrm>
          <a:prstGeom prst="rect">
            <a:avLst/>
          </a:prstGeom>
        </p:spPr>
        <p:txBody>
          <a:bodyPr vert="horz" wrap="square" lIns="0" tIns="12700" rIns="0" bIns="0" rtlCol="0">
            <a:spAutoFit/>
          </a:bodyPr>
          <a:lstStyle/>
          <a:p>
            <a:pPr marL="12700">
              <a:spcBef>
                <a:spcPts val="100"/>
              </a:spcBef>
            </a:pPr>
            <a:r>
              <a:rPr lang="es-ES" sz="1150" dirty="0" err="1">
                <a:solidFill>
                  <a:schemeClr val="bg1"/>
                </a:solidFill>
                <a:latin typeface="Arial"/>
                <a:cs typeface="Arial"/>
              </a:rPr>
              <a:t>M.Sc</a:t>
            </a:r>
            <a:r>
              <a:rPr lang="es-ES" sz="1150" dirty="0">
                <a:solidFill>
                  <a:schemeClr val="bg1"/>
                </a:solidFill>
                <a:latin typeface="Arial"/>
                <a:cs typeface="Arial"/>
              </a:rPr>
              <a:t>. Willy</a:t>
            </a:r>
            <a:endParaRPr sz="1150" dirty="0">
              <a:solidFill>
                <a:schemeClr val="bg1"/>
              </a:solidFill>
              <a:latin typeface="Arial"/>
              <a:cs typeface="Arial"/>
            </a:endParaRPr>
          </a:p>
        </p:txBody>
      </p:sp>
      <p:sp>
        <p:nvSpPr>
          <p:cNvPr id="51" name="object 17">
            <a:extLst>
              <a:ext uri="{FF2B5EF4-FFF2-40B4-BE49-F238E27FC236}">
                <a16:creationId xmlns:a16="http://schemas.microsoft.com/office/drawing/2014/main" id="{74752143-E2EC-C0C1-10BC-D00BAC57B3EB}"/>
              </a:ext>
            </a:extLst>
          </p:cNvPr>
          <p:cNvSpPr txBox="1"/>
          <p:nvPr/>
        </p:nvSpPr>
        <p:spPr>
          <a:xfrm>
            <a:off x="7104864" y="3715475"/>
            <a:ext cx="2191385" cy="189796"/>
          </a:xfrm>
          <a:prstGeom prst="rect">
            <a:avLst/>
          </a:prstGeom>
        </p:spPr>
        <p:txBody>
          <a:bodyPr vert="horz" wrap="square" lIns="0" tIns="12700" rIns="0" bIns="0" rtlCol="0">
            <a:spAutoFit/>
          </a:bodyPr>
          <a:lstStyle/>
          <a:p>
            <a:pPr marL="12700">
              <a:spcBef>
                <a:spcPts val="100"/>
              </a:spcBef>
              <a:tabLst>
                <a:tab pos="1242060" algn="l"/>
              </a:tabLst>
            </a:pPr>
            <a:r>
              <a:rPr lang="es-CR" sz="1150" spc="-5" dirty="0">
                <a:solidFill>
                  <a:schemeClr val="bg1"/>
                </a:solidFill>
                <a:latin typeface="Arial"/>
                <a:cs typeface="Arial"/>
              </a:rPr>
              <a:t>Ing. Juan Diego</a:t>
            </a:r>
            <a:r>
              <a:rPr sz="1150" spc="-5" dirty="0">
                <a:solidFill>
                  <a:schemeClr val="bg1"/>
                </a:solidFill>
                <a:latin typeface="Arial"/>
                <a:cs typeface="Arial"/>
              </a:rPr>
              <a:t>	</a:t>
            </a:r>
            <a:r>
              <a:rPr lang="es-ES" sz="1150" spc="-5" dirty="0">
                <a:solidFill>
                  <a:schemeClr val="bg1"/>
                </a:solidFill>
                <a:latin typeface="Arial"/>
                <a:cs typeface="Arial"/>
              </a:rPr>
              <a:t>Walsh Cortés</a:t>
            </a:r>
            <a:endParaRPr sz="1150" dirty="0">
              <a:solidFill>
                <a:schemeClr val="bg1"/>
              </a:solidFill>
              <a:latin typeface="Arial"/>
              <a:cs typeface="Arial"/>
            </a:endParaRPr>
          </a:p>
        </p:txBody>
      </p:sp>
      <p:sp>
        <p:nvSpPr>
          <p:cNvPr id="52" name="object 18">
            <a:extLst>
              <a:ext uri="{FF2B5EF4-FFF2-40B4-BE49-F238E27FC236}">
                <a16:creationId xmlns:a16="http://schemas.microsoft.com/office/drawing/2014/main" id="{6A987F81-A0EF-06C8-650F-2AACFE6B78E1}"/>
              </a:ext>
            </a:extLst>
          </p:cNvPr>
          <p:cNvSpPr txBox="1"/>
          <p:nvPr/>
        </p:nvSpPr>
        <p:spPr>
          <a:xfrm>
            <a:off x="7104863" y="3867851"/>
            <a:ext cx="2176780" cy="189796"/>
          </a:xfrm>
          <a:prstGeom prst="rect">
            <a:avLst/>
          </a:prstGeom>
        </p:spPr>
        <p:txBody>
          <a:bodyPr vert="horz" wrap="square" lIns="0" tIns="12700" rIns="0" bIns="0" rtlCol="0">
            <a:spAutoFit/>
          </a:bodyPr>
          <a:lstStyle/>
          <a:p>
            <a:pPr marL="12700">
              <a:spcBef>
                <a:spcPts val="100"/>
              </a:spcBef>
              <a:tabLst>
                <a:tab pos="1242060" algn="l"/>
              </a:tabLst>
            </a:pPr>
            <a:r>
              <a:rPr lang="es-ES" sz="1150" spc="-5" dirty="0">
                <a:solidFill>
                  <a:schemeClr val="bg1"/>
                </a:solidFill>
                <a:latin typeface="Arial"/>
                <a:cs typeface="Arial"/>
              </a:rPr>
              <a:t>Rojas Jiménez</a:t>
            </a:r>
            <a:endParaRPr sz="1150" dirty="0">
              <a:solidFill>
                <a:schemeClr val="bg1"/>
              </a:solidFill>
              <a:latin typeface="Arial"/>
              <a:cs typeface="Arial"/>
            </a:endParaRPr>
          </a:p>
        </p:txBody>
      </p:sp>
      <p:sp>
        <p:nvSpPr>
          <p:cNvPr id="53" name="object 19">
            <a:extLst>
              <a:ext uri="{FF2B5EF4-FFF2-40B4-BE49-F238E27FC236}">
                <a16:creationId xmlns:a16="http://schemas.microsoft.com/office/drawing/2014/main" id="{2A6226EF-8844-2345-557F-0288E6B76155}"/>
              </a:ext>
            </a:extLst>
          </p:cNvPr>
          <p:cNvSpPr txBox="1"/>
          <p:nvPr/>
        </p:nvSpPr>
        <p:spPr>
          <a:xfrm>
            <a:off x="8334732" y="4018719"/>
            <a:ext cx="984885" cy="344453"/>
          </a:xfrm>
          <a:prstGeom prst="rect">
            <a:avLst/>
          </a:prstGeom>
        </p:spPr>
        <p:txBody>
          <a:bodyPr vert="horz" wrap="square" lIns="0" tIns="36195" rIns="0" bIns="0" rtlCol="0">
            <a:spAutoFit/>
          </a:bodyPr>
          <a:lstStyle/>
          <a:p>
            <a:pPr marL="12700" marR="5080">
              <a:lnSpc>
                <a:spcPct val="86500"/>
              </a:lnSpc>
              <a:spcBef>
                <a:spcPts val="285"/>
              </a:spcBef>
            </a:pPr>
            <a:r>
              <a:rPr lang="es-ES" sz="1150" spc="-5" dirty="0">
                <a:solidFill>
                  <a:schemeClr val="bg1"/>
                </a:solidFill>
                <a:latin typeface="Arial"/>
                <a:cs typeface="Arial"/>
              </a:rPr>
              <a:t>Subcomisión de Software</a:t>
            </a:r>
            <a:endParaRPr sz="1150" dirty="0">
              <a:solidFill>
                <a:schemeClr val="bg1"/>
              </a:solidFill>
              <a:latin typeface="Arial"/>
              <a:cs typeface="Arial"/>
            </a:endParaRPr>
          </a:p>
        </p:txBody>
      </p:sp>
      <p:grpSp>
        <p:nvGrpSpPr>
          <p:cNvPr id="54" name="object 20">
            <a:extLst>
              <a:ext uri="{FF2B5EF4-FFF2-40B4-BE49-F238E27FC236}">
                <a16:creationId xmlns:a16="http://schemas.microsoft.com/office/drawing/2014/main" id="{603136E4-68DD-674F-C354-ECFB585F8906}"/>
              </a:ext>
            </a:extLst>
          </p:cNvPr>
          <p:cNvGrpSpPr/>
          <p:nvPr/>
        </p:nvGrpSpPr>
        <p:grpSpPr>
          <a:xfrm>
            <a:off x="9496552" y="2476970"/>
            <a:ext cx="1153795" cy="3161030"/>
            <a:chOff x="6550152" y="2868167"/>
            <a:chExt cx="1153795" cy="3161030"/>
          </a:xfrm>
        </p:grpSpPr>
        <p:sp>
          <p:nvSpPr>
            <p:cNvPr id="55" name="object 21">
              <a:extLst>
                <a:ext uri="{FF2B5EF4-FFF2-40B4-BE49-F238E27FC236}">
                  <a16:creationId xmlns:a16="http://schemas.microsoft.com/office/drawing/2014/main" id="{FE19BF3A-F569-A181-5C2C-FFA6745FE11C}"/>
                </a:ext>
              </a:extLst>
            </p:cNvPr>
            <p:cNvSpPr/>
            <p:nvPr/>
          </p:nvSpPr>
          <p:spPr>
            <a:xfrm>
              <a:off x="6556248" y="2875788"/>
              <a:ext cx="1143000" cy="3145790"/>
            </a:xfrm>
            <a:custGeom>
              <a:avLst/>
              <a:gdLst/>
              <a:ahLst/>
              <a:cxnLst/>
              <a:rect l="l" t="t" r="r" b="b"/>
              <a:pathLst>
                <a:path w="1143000" h="3145790">
                  <a:moveTo>
                    <a:pt x="0" y="3145536"/>
                  </a:moveTo>
                  <a:lnTo>
                    <a:pt x="0" y="0"/>
                  </a:lnTo>
                  <a:lnTo>
                    <a:pt x="1143000" y="629412"/>
                  </a:lnTo>
                  <a:lnTo>
                    <a:pt x="1143000" y="2516124"/>
                  </a:lnTo>
                  <a:lnTo>
                    <a:pt x="0" y="3145536"/>
                  </a:lnTo>
                  <a:close/>
                </a:path>
              </a:pathLst>
            </a:custGeom>
            <a:solidFill>
              <a:srgbClr val="005DA3"/>
            </a:solidFill>
          </p:spPr>
          <p:txBody>
            <a:bodyPr wrap="square" lIns="0" tIns="0" rIns="0" bIns="0" rtlCol="0"/>
            <a:lstStyle/>
            <a:p>
              <a:endParaRPr/>
            </a:p>
          </p:txBody>
        </p:sp>
        <p:sp>
          <p:nvSpPr>
            <p:cNvPr id="56" name="object 22">
              <a:extLst>
                <a:ext uri="{FF2B5EF4-FFF2-40B4-BE49-F238E27FC236}">
                  <a16:creationId xmlns:a16="http://schemas.microsoft.com/office/drawing/2014/main" id="{7B983BA2-9F4F-0721-3687-A4858475F12C}"/>
                </a:ext>
              </a:extLst>
            </p:cNvPr>
            <p:cNvSpPr/>
            <p:nvPr/>
          </p:nvSpPr>
          <p:spPr>
            <a:xfrm>
              <a:off x="6550152" y="2868167"/>
              <a:ext cx="1153795" cy="3161030"/>
            </a:xfrm>
            <a:custGeom>
              <a:avLst/>
              <a:gdLst/>
              <a:ahLst/>
              <a:cxnLst/>
              <a:rect l="l" t="t" r="r" b="b"/>
              <a:pathLst>
                <a:path w="1153795" h="3161029">
                  <a:moveTo>
                    <a:pt x="0" y="3160776"/>
                  </a:moveTo>
                  <a:lnTo>
                    <a:pt x="0" y="0"/>
                  </a:lnTo>
                  <a:lnTo>
                    <a:pt x="13866" y="7620"/>
                  </a:lnTo>
                  <a:lnTo>
                    <a:pt x="10668" y="7620"/>
                  </a:lnTo>
                  <a:lnTo>
                    <a:pt x="3048" y="13716"/>
                  </a:lnTo>
                  <a:lnTo>
                    <a:pt x="10668" y="17901"/>
                  </a:lnTo>
                  <a:lnTo>
                    <a:pt x="10668" y="3144388"/>
                  </a:lnTo>
                  <a:lnTo>
                    <a:pt x="3048" y="3148584"/>
                  </a:lnTo>
                  <a:lnTo>
                    <a:pt x="10668" y="3153156"/>
                  </a:lnTo>
                  <a:lnTo>
                    <a:pt x="13866" y="3153156"/>
                  </a:lnTo>
                  <a:lnTo>
                    <a:pt x="0" y="3160776"/>
                  </a:lnTo>
                  <a:close/>
                </a:path>
                <a:path w="1153795" h="3161029">
                  <a:moveTo>
                    <a:pt x="10668" y="17901"/>
                  </a:moveTo>
                  <a:lnTo>
                    <a:pt x="3048" y="13716"/>
                  </a:lnTo>
                  <a:lnTo>
                    <a:pt x="10668" y="7620"/>
                  </a:lnTo>
                  <a:lnTo>
                    <a:pt x="10668" y="17901"/>
                  </a:lnTo>
                  <a:close/>
                </a:path>
                <a:path w="1153795" h="3161029">
                  <a:moveTo>
                    <a:pt x="1144524" y="640766"/>
                  </a:moveTo>
                  <a:lnTo>
                    <a:pt x="10668" y="17901"/>
                  </a:lnTo>
                  <a:lnTo>
                    <a:pt x="10668" y="7620"/>
                  </a:lnTo>
                  <a:lnTo>
                    <a:pt x="13866" y="7620"/>
                  </a:lnTo>
                  <a:lnTo>
                    <a:pt x="1153668" y="633984"/>
                  </a:lnTo>
                  <a:lnTo>
                    <a:pt x="1153668" y="637032"/>
                  </a:lnTo>
                  <a:lnTo>
                    <a:pt x="1144524" y="637032"/>
                  </a:lnTo>
                  <a:lnTo>
                    <a:pt x="1144524" y="640766"/>
                  </a:lnTo>
                  <a:close/>
                </a:path>
                <a:path w="1153795" h="3161029">
                  <a:moveTo>
                    <a:pt x="1146048" y="641604"/>
                  </a:moveTo>
                  <a:lnTo>
                    <a:pt x="1144524" y="640766"/>
                  </a:lnTo>
                  <a:lnTo>
                    <a:pt x="1144524" y="637032"/>
                  </a:lnTo>
                  <a:lnTo>
                    <a:pt x="1146048" y="641604"/>
                  </a:lnTo>
                  <a:close/>
                </a:path>
                <a:path w="1153795" h="3161029">
                  <a:moveTo>
                    <a:pt x="1153668" y="641604"/>
                  </a:moveTo>
                  <a:lnTo>
                    <a:pt x="1146048" y="641604"/>
                  </a:lnTo>
                  <a:lnTo>
                    <a:pt x="1144524" y="637032"/>
                  </a:lnTo>
                  <a:lnTo>
                    <a:pt x="1153668" y="637032"/>
                  </a:lnTo>
                  <a:lnTo>
                    <a:pt x="1153668" y="641604"/>
                  </a:lnTo>
                  <a:close/>
                </a:path>
                <a:path w="1153795" h="3161029">
                  <a:moveTo>
                    <a:pt x="1144524" y="2520011"/>
                  </a:moveTo>
                  <a:lnTo>
                    <a:pt x="1144524" y="640766"/>
                  </a:lnTo>
                  <a:lnTo>
                    <a:pt x="1146048" y="641604"/>
                  </a:lnTo>
                  <a:lnTo>
                    <a:pt x="1153668" y="641604"/>
                  </a:lnTo>
                  <a:lnTo>
                    <a:pt x="1153668" y="2519172"/>
                  </a:lnTo>
                  <a:lnTo>
                    <a:pt x="1146048" y="2519172"/>
                  </a:lnTo>
                  <a:lnTo>
                    <a:pt x="1144524" y="2520011"/>
                  </a:lnTo>
                  <a:close/>
                </a:path>
                <a:path w="1153795" h="3161029">
                  <a:moveTo>
                    <a:pt x="1144524" y="2523744"/>
                  </a:moveTo>
                  <a:lnTo>
                    <a:pt x="1144524" y="2520011"/>
                  </a:lnTo>
                  <a:lnTo>
                    <a:pt x="1146048" y="2519172"/>
                  </a:lnTo>
                  <a:lnTo>
                    <a:pt x="1144524" y="2523744"/>
                  </a:lnTo>
                  <a:close/>
                </a:path>
                <a:path w="1153795" h="3161029">
                  <a:moveTo>
                    <a:pt x="1153668" y="2523744"/>
                  </a:moveTo>
                  <a:lnTo>
                    <a:pt x="1144524" y="2523744"/>
                  </a:lnTo>
                  <a:lnTo>
                    <a:pt x="1146048" y="2519172"/>
                  </a:lnTo>
                  <a:lnTo>
                    <a:pt x="1153668" y="2519172"/>
                  </a:lnTo>
                  <a:lnTo>
                    <a:pt x="1153668" y="2523744"/>
                  </a:lnTo>
                  <a:close/>
                </a:path>
                <a:path w="1153795" h="3161029">
                  <a:moveTo>
                    <a:pt x="13866" y="3153156"/>
                  </a:moveTo>
                  <a:lnTo>
                    <a:pt x="10668" y="3153156"/>
                  </a:lnTo>
                  <a:lnTo>
                    <a:pt x="10668" y="3144388"/>
                  </a:lnTo>
                  <a:lnTo>
                    <a:pt x="1144524" y="2520011"/>
                  </a:lnTo>
                  <a:lnTo>
                    <a:pt x="1144524" y="2523744"/>
                  </a:lnTo>
                  <a:lnTo>
                    <a:pt x="1153668" y="2523744"/>
                  </a:lnTo>
                  <a:lnTo>
                    <a:pt x="1153668" y="2526792"/>
                  </a:lnTo>
                  <a:lnTo>
                    <a:pt x="13866" y="3153156"/>
                  </a:lnTo>
                  <a:close/>
                </a:path>
                <a:path w="1153795" h="3161029">
                  <a:moveTo>
                    <a:pt x="10668" y="3153156"/>
                  </a:moveTo>
                  <a:lnTo>
                    <a:pt x="3048" y="3148584"/>
                  </a:lnTo>
                  <a:lnTo>
                    <a:pt x="10668" y="3144388"/>
                  </a:lnTo>
                  <a:lnTo>
                    <a:pt x="10668" y="3153156"/>
                  </a:lnTo>
                  <a:close/>
                </a:path>
              </a:pathLst>
            </a:custGeom>
            <a:solidFill>
              <a:srgbClr val="FFFFFF"/>
            </a:solidFill>
          </p:spPr>
          <p:txBody>
            <a:bodyPr wrap="square" lIns="0" tIns="0" rIns="0" bIns="0" rtlCol="0"/>
            <a:lstStyle/>
            <a:p>
              <a:endParaRPr/>
            </a:p>
          </p:txBody>
        </p:sp>
      </p:grpSp>
      <p:sp>
        <p:nvSpPr>
          <p:cNvPr id="57" name="object 23">
            <a:extLst>
              <a:ext uri="{FF2B5EF4-FFF2-40B4-BE49-F238E27FC236}">
                <a16:creationId xmlns:a16="http://schemas.microsoft.com/office/drawing/2014/main" id="{F2255A5A-359E-599E-5359-8EF6FA9FCD5C}"/>
              </a:ext>
            </a:extLst>
          </p:cNvPr>
          <p:cNvSpPr txBox="1"/>
          <p:nvPr/>
        </p:nvSpPr>
        <p:spPr>
          <a:xfrm>
            <a:off x="9563100" y="3639252"/>
            <a:ext cx="948055" cy="1345112"/>
          </a:xfrm>
          <a:prstGeom prst="rect">
            <a:avLst/>
          </a:prstGeom>
        </p:spPr>
        <p:txBody>
          <a:bodyPr vert="horz" wrap="square" lIns="0" tIns="36195" rIns="0" bIns="0" rtlCol="0">
            <a:spAutoFit/>
          </a:bodyPr>
          <a:lstStyle/>
          <a:p>
            <a:pPr marL="12700" marR="5080">
              <a:lnSpc>
                <a:spcPct val="86700"/>
              </a:lnSpc>
              <a:spcBef>
                <a:spcPts val="285"/>
              </a:spcBef>
            </a:pPr>
            <a:r>
              <a:rPr lang="es-ES" sz="1150" spc="-5" dirty="0">
                <a:solidFill>
                  <a:schemeClr val="bg1"/>
                </a:solidFill>
                <a:latin typeface="Arial"/>
                <a:cs typeface="Arial"/>
              </a:rPr>
              <a:t>Dr. Mario Villatoro Sánchez</a:t>
            </a:r>
          </a:p>
          <a:p>
            <a:pPr marL="12700" marR="5080">
              <a:lnSpc>
                <a:spcPct val="86700"/>
              </a:lnSpc>
              <a:spcBef>
                <a:spcPts val="285"/>
              </a:spcBef>
            </a:pPr>
            <a:endParaRPr lang="es-ES" sz="1150" spc="-5" dirty="0">
              <a:solidFill>
                <a:schemeClr val="bg1"/>
              </a:solidFill>
              <a:latin typeface="Arial"/>
              <a:cs typeface="Arial"/>
            </a:endParaRPr>
          </a:p>
          <a:p>
            <a:pPr marL="12700" marR="5080">
              <a:lnSpc>
                <a:spcPct val="86700"/>
              </a:lnSpc>
              <a:spcBef>
                <a:spcPts val="285"/>
              </a:spcBef>
            </a:pPr>
            <a:r>
              <a:rPr lang="es-ES" sz="1150" spc="-5" dirty="0">
                <a:solidFill>
                  <a:schemeClr val="bg1"/>
                </a:solidFill>
                <a:latin typeface="Arial"/>
                <a:cs typeface="Arial"/>
              </a:rPr>
              <a:t>Subcomisión de Laboratorio y Educacional</a:t>
            </a:r>
            <a:endParaRPr sz="1150" dirty="0">
              <a:solidFill>
                <a:schemeClr val="bg1"/>
              </a:solidFill>
              <a:latin typeface="Arial"/>
              <a:cs typeface="Arial"/>
            </a:endParaRPr>
          </a:p>
        </p:txBody>
      </p:sp>
    </p:spTree>
    <p:extLst>
      <p:ext uri="{BB962C8B-B14F-4D97-AF65-F5344CB8AC3E}">
        <p14:creationId xmlns:p14="http://schemas.microsoft.com/office/powerpoint/2010/main" val="422654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object 2">
            <a:extLst>
              <a:ext uri="{FF2B5EF4-FFF2-40B4-BE49-F238E27FC236}">
                <a16:creationId xmlns:a16="http://schemas.microsoft.com/office/drawing/2014/main" id="{117FBDD4-29FE-5CE4-96CE-7FB34CFAABF5}"/>
              </a:ext>
            </a:extLst>
          </p:cNvPr>
          <p:cNvGrpSpPr/>
          <p:nvPr/>
        </p:nvGrpSpPr>
        <p:grpSpPr>
          <a:xfrm>
            <a:off x="-27112" y="0"/>
            <a:ext cx="13844712" cy="859465"/>
            <a:chOff x="-5080" y="0"/>
            <a:chExt cx="12204700" cy="624840"/>
          </a:xfrm>
        </p:grpSpPr>
        <p:sp>
          <p:nvSpPr>
            <p:cNvPr id="40" name="object 3">
              <a:extLst>
                <a:ext uri="{FF2B5EF4-FFF2-40B4-BE49-F238E27FC236}">
                  <a16:creationId xmlns:a16="http://schemas.microsoft.com/office/drawing/2014/main" id="{936550D1-15D6-4B9A-D8D8-57FB68795852}"/>
                </a:ext>
              </a:extLst>
            </p:cNvPr>
            <p:cNvSpPr/>
            <p:nvPr/>
          </p:nvSpPr>
          <p:spPr>
            <a:xfrm>
              <a:off x="1269" y="1269"/>
              <a:ext cx="12192000" cy="612140"/>
            </a:xfrm>
            <a:custGeom>
              <a:avLst/>
              <a:gdLst/>
              <a:ahLst/>
              <a:cxnLst/>
              <a:rect l="l" t="t" r="r" b="b"/>
              <a:pathLst>
                <a:path w="12192000" h="612140">
                  <a:moveTo>
                    <a:pt x="12192000" y="0"/>
                  </a:moveTo>
                  <a:lnTo>
                    <a:pt x="0" y="0"/>
                  </a:lnTo>
                  <a:lnTo>
                    <a:pt x="0" y="612139"/>
                  </a:lnTo>
                  <a:lnTo>
                    <a:pt x="12192000" y="612139"/>
                  </a:lnTo>
                  <a:lnTo>
                    <a:pt x="12192000" y="0"/>
                  </a:lnTo>
                  <a:close/>
                </a:path>
              </a:pathLst>
            </a:custGeom>
            <a:solidFill>
              <a:srgbClr val="00C0F3"/>
            </a:solidFill>
          </p:spPr>
          <p:txBody>
            <a:bodyPr wrap="square" lIns="0" tIns="0" rIns="0" bIns="0" rtlCol="0"/>
            <a:lstStyle/>
            <a:p>
              <a:endParaRPr dirty="0"/>
            </a:p>
          </p:txBody>
        </p:sp>
        <p:sp>
          <p:nvSpPr>
            <p:cNvPr id="41" name="object 4">
              <a:extLst>
                <a:ext uri="{FF2B5EF4-FFF2-40B4-BE49-F238E27FC236}">
                  <a16:creationId xmlns:a16="http://schemas.microsoft.com/office/drawing/2014/main" id="{B113B28D-1EB6-D668-2D13-089C0BA0CFE0}"/>
                </a:ext>
              </a:extLst>
            </p:cNvPr>
            <p:cNvSpPr/>
            <p:nvPr/>
          </p:nvSpPr>
          <p:spPr>
            <a:xfrm>
              <a:off x="1269" y="1269"/>
              <a:ext cx="12192000" cy="612140"/>
            </a:xfrm>
            <a:custGeom>
              <a:avLst/>
              <a:gdLst/>
              <a:ahLst/>
              <a:cxnLst/>
              <a:rect l="l" t="t" r="r" b="b"/>
              <a:pathLst>
                <a:path w="12192000" h="612140">
                  <a:moveTo>
                    <a:pt x="0" y="612139"/>
                  </a:moveTo>
                  <a:lnTo>
                    <a:pt x="12192000" y="612139"/>
                  </a:lnTo>
                  <a:lnTo>
                    <a:pt x="12192000" y="0"/>
                  </a:lnTo>
                  <a:lnTo>
                    <a:pt x="0" y="0"/>
                  </a:lnTo>
                  <a:lnTo>
                    <a:pt x="0" y="612139"/>
                  </a:lnTo>
                  <a:close/>
                </a:path>
              </a:pathLst>
            </a:custGeom>
            <a:ln w="12700">
              <a:solidFill>
                <a:srgbClr val="5C7A88"/>
              </a:solidFill>
            </a:ln>
          </p:spPr>
          <p:txBody>
            <a:bodyPr wrap="square" lIns="0" tIns="0" rIns="0" bIns="0" rtlCol="0"/>
            <a:lstStyle/>
            <a:p>
              <a:endParaRPr/>
            </a:p>
          </p:txBody>
        </p:sp>
      </p:grpSp>
      <p:pic>
        <p:nvPicPr>
          <p:cNvPr id="42" name="Imagen 41" descr="Forma&#10;&#10;Descripción generada automáticamente con confianza media">
            <a:extLst>
              <a:ext uri="{FF2B5EF4-FFF2-40B4-BE49-F238E27FC236}">
                <a16:creationId xmlns:a16="http://schemas.microsoft.com/office/drawing/2014/main" id="{C8BD37A1-A1F2-1E73-BF7A-1D7D91A6B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88" y="-20702"/>
            <a:ext cx="4315611" cy="859465"/>
          </a:xfrm>
          <a:prstGeom prst="rect">
            <a:avLst/>
          </a:prstGeom>
        </p:spPr>
      </p:pic>
      <p:sp>
        <p:nvSpPr>
          <p:cNvPr id="3" name="object 4">
            <a:extLst>
              <a:ext uri="{FF2B5EF4-FFF2-40B4-BE49-F238E27FC236}">
                <a16:creationId xmlns:a16="http://schemas.microsoft.com/office/drawing/2014/main" id="{2E7BAD78-4AEF-CE6F-F4D3-AC777E29CBD7}"/>
              </a:ext>
            </a:extLst>
          </p:cNvPr>
          <p:cNvSpPr/>
          <p:nvPr/>
        </p:nvSpPr>
        <p:spPr>
          <a:xfrm>
            <a:off x="10047215" y="42090"/>
            <a:ext cx="1522615" cy="761307"/>
          </a:xfrm>
          <a:prstGeom prst="rect">
            <a:avLst/>
          </a:prstGeom>
          <a:blipFill>
            <a:blip r:embed="rId3" cstate="print"/>
            <a:stretch>
              <a:fillRect/>
            </a:stretch>
          </a:blipFill>
        </p:spPr>
        <p:txBody>
          <a:bodyPr wrap="square" lIns="0" tIns="0" rIns="0" bIns="0" rtlCol="0"/>
          <a:lstStyle/>
          <a:p>
            <a:endParaRPr/>
          </a:p>
        </p:txBody>
      </p:sp>
      <p:sp>
        <p:nvSpPr>
          <p:cNvPr id="2" name="object 14">
            <a:extLst>
              <a:ext uri="{FF2B5EF4-FFF2-40B4-BE49-F238E27FC236}">
                <a16:creationId xmlns:a16="http://schemas.microsoft.com/office/drawing/2014/main" id="{360DAD0F-B739-FCF2-962A-C03220D66E89}"/>
              </a:ext>
            </a:extLst>
          </p:cNvPr>
          <p:cNvSpPr/>
          <p:nvPr/>
        </p:nvSpPr>
        <p:spPr>
          <a:xfrm>
            <a:off x="12107037" y="-5124"/>
            <a:ext cx="1462296" cy="736748"/>
          </a:xfrm>
          <a:prstGeom prst="rect">
            <a:avLst/>
          </a:prstGeom>
          <a:blipFill>
            <a:blip r:embed="rId4" cstate="print"/>
            <a:stretch>
              <a:fillRect/>
            </a:stretch>
          </a:blipFill>
        </p:spPr>
        <p:txBody>
          <a:bodyPr wrap="square" lIns="0" tIns="0" rIns="0" bIns="0" rtlCol="0"/>
          <a:lstStyle/>
          <a:p>
            <a:endParaRPr/>
          </a:p>
        </p:txBody>
      </p:sp>
      <p:sp>
        <p:nvSpPr>
          <p:cNvPr id="5" name="object 11">
            <a:extLst>
              <a:ext uri="{FF2B5EF4-FFF2-40B4-BE49-F238E27FC236}">
                <a16:creationId xmlns:a16="http://schemas.microsoft.com/office/drawing/2014/main" id="{12EE2896-E407-BBEE-F0FC-EC0AB42DE0C2}"/>
              </a:ext>
            </a:extLst>
          </p:cNvPr>
          <p:cNvSpPr txBox="1">
            <a:spLocks noGrp="1"/>
          </p:cNvSpPr>
          <p:nvPr>
            <p:ph type="title"/>
          </p:nvPr>
        </p:nvSpPr>
        <p:spPr>
          <a:xfrm>
            <a:off x="4293290" y="1770905"/>
            <a:ext cx="5753925" cy="508473"/>
          </a:xfrm>
          <a:prstGeom prst="rect">
            <a:avLst/>
          </a:prstGeom>
        </p:spPr>
        <p:txBody>
          <a:bodyPr vert="horz" wrap="square" lIns="0" tIns="15875" rIns="0" bIns="0" rtlCol="0">
            <a:spAutoFit/>
          </a:bodyPr>
          <a:lstStyle/>
          <a:p>
            <a:pPr marL="12700">
              <a:spcBef>
                <a:spcPts val="125"/>
              </a:spcBef>
            </a:pPr>
            <a:r>
              <a:rPr lang="es-ES" sz="3200" b="1" dirty="0">
                <a:latin typeface="Times New Roman" panose="02020603050405020304" pitchFamily="18" charset="0"/>
                <a:cs typeface="Times New Roman" panose="02020603050405020304" pitchFamily="18" charset="0"/>
              </a:rPr>
              <a:t>Criterios de priorización</a:t>
            </a:r>
            <a:endParaRPr sz="3200" dirty="0">
              <a:latin typeface="Times New Roman" panose="02020603050405020304" pitchFamily="18" charset="0"/>
              <a:cs typeface="Times New Roman" panose="02020603050405020304" pitchFamily="18" charset="0"/>
            </a:endParaRPr>
          </a:p>
        </p:txBody>
      </p:sp>
      <p:grpSp>
        <p:nvGrpSpPr>
          <p:cNvPr id="7" name="object 13">
            <a:extLst>
              <a:ext uri="{FF2B5EF4-FFF2-40B4-BE49-F238E27FC236}">
                <a16:creationId xmlns:a16="http://schemas.microsoft.com/office/drawing/2014/main" id="{A1E5333C-892B-4C16-E435-75B965998340}"/>
              </a:ext>
            </a:extLst>
          </p:cNvPr>
          <p:cNvGrpSpPr/>
          <p:nvPr/>
        </p:nvGrpSpPr>
        <p:grpSpPr>
          <a:xfrm>
            <a:off x="1354260" y="3125822"/>
            <a:ext cx="2508504" cy="2218944"/>
            <a:chOff x="1456944" y="3115056"/>
            <a:chExt cx="943610" cy="942340"/>
          </a:xfrm>
        </p:grpSpPr>
        <p:sp>
          <p:nvSpPr>
            <p:cNvPr id="8" name="object 14">
              <a:extLst>
                <a:ext uri="{FF2B5EF4-FFF2-40B4-BE49-F238E27FC236}">
                  <a16:creationId xmlns:a16="http://schemas.microsoft.com/office/drawing/2014/main" id="{726DDD2A-FB05-A528-D363-14B31DCFECAB}"/>
                </a:ext>
              </a:extLst>
            </p:cNvPr>
            <p:cNvSpPr/>
            <p:nvPr/>
          </p:nvSpPr>
          <p:spPr>
            <a:xfrm>
              <a:off x="1461515" y="3119628"/>
              <a:ext cx="932815" cy="932815"/>
            </a:xfrm>
            <a:custGeom>
              <a:avLst/>
              <a:gdLst/>
              <a:ahLst/>
              <a:cxnLst/>
              <a:rect l="l" t="t" r="r" b="b"/>
              <a:pathLst>
                <a:path w="932814" h="932814">
                  <a:moveTo>
                    <a:pt x="466344" y="932688"/>
                  </a:moveTo>
                  <a:lnTo>
                    <a:pt x="418662" y="930280"/>
                  </a:lnTo>
                  <a:lnTo>
                    <a:pt x="372359" y="923213"/>
                  </a:lnTo>
                  <a:lnTo>
                    <a:pt x="327667" y="911722"/>
                  </a:lnTo>
                  <a:lnTo>
                    <a:pt x="284821" y="896040"/>
                  </a:lnTo>
                  <a:lnTo>
                    <a:pt x="244056" y="876403"/>
                  </a:lnTo>
                  <a:lnTo>
                    <a:pt x="205606" y="853044"/>
                  </a:lnTo>
                  <a:lnTo>
                    <a:pt x="169705" y="826198"/>
                  </a:lnTo>
                  <a:lnTo>
                    <a:pt x="136588" y="796099"/>
                  </a:lnTo>
                  <a:lnTo>
                    <a:pt x="106489" y="762982"/>
                  </a:lnTo>
                  <a:lnTo>
                    <a:pt x="79643" y="727081"/>
                  </a:lnTo>
                  <a:lnTo>
                    <a:pt x="56284" y="688631"/>
                  </a:lnTo>
                  <a:lnTo>
                    <a:pt x="36647" y="647866"/>
                  </a:lnTo>
                  <a:lnTo>
                    <a:pt x="20965" y="605020"/>
                  </a:lnTo>
                  <a:lnTo>
                    <a:pt x="9474" y="560328"/>
                  </a:lnTo>
                  <a:lnTo>
                    <a:pt x="2407" y="514025"/>
                  </a:lnTo>
                  <a:lnTo>
                    <a:pt x="0" y="466344"/>
                  </a:lnTo>
                  <a:lnTo>
                    <a:pt x="2407" y="418662"/>
                  </a:lnTo>
                  <a:lnTo>
                    <a:pt x="9474" y="372359"/>
                  </a:lnTo>
                  <a:lnTo>
                    <a:pt x="20965" y="327667"/>
                  </a:lnTo>
                  <a:lnTo>
                    <a:pt x="36647" y="284821"/>
                  </a:lnTo>
                  <a:lnTo>
                    <a:pt x="56284" y="244056"/>
                  </a:lnTo>
                  <a:lnTo>
                    <a:pt x="79643" y="205606"/>
                  </a:lnTo>
                  <a:lnTo>
                    <a:pt x="106489" y="169705"/>
                  </a:lnTo>
                  <a:lnTo>
                    <a:pt x="136588" y="136588"/>
                  </a:lnTo>
                  <a:lnTo>
                    <a:pt x="169705" y="106489"/>
                  </a:lnTo>
                  <a:lnTo>
                    <a:pt x="205606" y="79643"/>
                  </a:lnTo>
                  <a:lnTo>
                    <a:pt x="244056" y="56284"/>
                  </a:lnTo>
                  <a:lnTo>
                    <a:pt x="284821" y="36647"/>
                  </a:lnTo>
                  <a:lnTo>
                    <a:pt x="327667" y="20965"/>
                  </a:lnTo>
                  <a:lnTo>
                    <a:pt x="372359" y="9474"/>
                  </a:lnTo>
                  <a:lnTo>
                    <a:pt x="418662" y="2407"/>
                  </a:lnTo>
                  <a:lnTo>
                    <a:pt x="466344" y="0"/>
                  </a:lnTo>
                  <a:lnTo>
                    <a:pt x="514025" y="2407"/>
                  </a:lnTo>
                  <a:lnTo>
                    <a:pt x="560328" y="9474"/>
                  </a:lnTo>
                  <a:lnTo>
                    <a:pt x="605020" y="20965"/>
                  </a:lnTo>
                  <a:lnTo>
                    <a:pt x="647866" y="36647"/>
                  </a:lnTo>
                  <a:lnTo>
                    <a:pt x="688631" y="56284"/>
                  </a:lnTo>
                  <a:lnTo>
                    <a:pt x="727081" y="79643"/>
                  </a:lnTo>
                  <a:lnTo>
                    <a:pt x="762982" y="106489"/>
                  </a:lnTo>
                  <a:lnTo>
                    <a:pt x="796099" y="136588"/>
                  </a:lnTo>
                  <a:lnTo>
                    <a:pt x="826198" y="169705"/>
                  </a:lnTo>
                  <a:lnTo>
                    <a:pt x="853044" y="205606"/>
                  </a:lnTo>
                  <a:lnTo>
                    <a:pt x="876403" y="244056"/>
                  </a:lnTo>
                  <a:lnTo>
                    <a:pt x="896040" y="284821"/>
                  </a:lnTo>
                  <a:lnTo>
                    <a:pt x="911722" y="327667"/>
                  </a:lnTo>
                  <a:lnTo>
                    <a:pt x="923213" y="372359"/>
                  </a:lnTo>
                  <a:lnTo>
                    <a:pt x="930280" y="418662"/>
                  </a:lnTo>
                  <a:lnTo>
                    <a:pt x="932688" y="466344"/>
                  </a:lnTo>
                  <a:lnTo>
                    <a:pt x="930280" y="514025"/>
                  </a:lnTo>
                  <a:lnTo>
                    <a:pt x="923213" y="560328"/>
                  </a:lnTo>
                  <a:lnTo>
                    <a:pt x="911722" y="605020"/>
                  </a:lnTo>
                  <a:lnTo>
                    <a:pt x="896040" y="647866"/>
                  </a:lnTo>
                  <a:lnTo>
                    <a:pt x="876403" y="688631"/>
                  </a:lnTo>
                  <a:lnTo>
                    <a:pt x="853044" y="727081"/>
                  </a:lnTo>
                  <a:lnTo>
                    <a:pt x="826198" y="762982"/>
                  </a:lnTo>
                  <a:lnTo>
                    <a:pt x="796099" y="796099"/>
                  </a:lnTo>
                  <a:lnTo>
                    <a:pt x="762982" y="826198"/>
                  </a:lnTo>
                  <a:lnTo>
                    <a:pt x="727081" y="853044"/>
                  </a:lnTo>
                  <a:lnTo>
                    <a:pt x="688631" y="876403"/>
                  </a:lnTo>
                  <a:lnTo>
                    <a:pt x="647866" y="896040"/>
                  </a:lnTo>
                  <a:lnTo>
                    <a:pt x="605020" y="911722"/>
                  </a:lnTo>
                  <a:lnTo>
                    <a:pt x="560328" y="923213"/>
                  </a:lnTo>
                  <a:lnTo>
                    <a:pt x="514025" y="930280"/>
                  </a:lnTo>
                  <a:lnTo>
                    <a:pt x="466344" y="932688"/>
                  </a:lnTo>
                  <a:close/>
                </a:path>
              </a:pathLst>
            </a:custGeom>
            <a:solidFill>
              <a:srgbClr val="5B9AD4"/>
            </a:solidFill>
          </p:spPr>
          <p:txBody>
            <a:bodyPr wrap="square" lIns="0" tIns="0" rIns="0" bIns="0" rtlCol="0"/>
            <a:lstStyle/>
            <a:p>
              <a:endParaRPr dirty="0"/>
            </a:p>
          </p:txBody>
        </p:sp>
        <p:sp>
          <p:nvSpPr>
            <p:cNvPr id="9" name="object 15">
              <a:extLst>
                <a:ext uri="{FF2B5EF4-FFF2-40B4-BE49-F238E27FC236}">
                  <a16:creationId xmlns:a16="http://schemas.microsoft.com/office/drawing/2014/main" id="{0687620A-BE7E-8BBB-89EF-F30544453FDF}"/>
                </a:ext>
              </a:extLst>
            </p:cNvPr>
            <p:cNvSpPr/>
            <p:nvPr/>
          </p:nvSpPr>
          <p:spPr>
            <a:xfrm>
              <a:off x="1456944" y="3115056"/>
              <a:ext cx="943610" cy="942340"/>
            </a:xfrm>
            <a:custGeom>
              <a:avLst/>
              <a:gdLst/>
              <a:ahLst/>
              <a:cxnLst/>
              <a:rect l="l" t="t" r="r" b="b"/>
              <a:pathLst>
                <a:path w="943610" h="942339">
                  <a:moveTo>
                    <a:pt x="495300" y="941832"/>
                  </a:moveTo>
                  <a:lnTo>
                    <a:pt x="446532" y="941832"/>
                  </a:lnTo>
                  <a:lnTo>
                    <a:pt x="423672" y="940308"/>
                  </a:lnTo>
                  <a:lnTo>
                    <a:pt x="353568" y="928116"/>
                  </a:lnTo>
                  <a:lnTo>
                    <a:pt x="309372" y="914400"/>
                  </a:lnTo>
                  <a:lnTo>
                    <a:pt x="266700" y="896112"/>
                  </a:lnTo>
                  <a:lnTo>
                    <a:pt x="227076" y="874776"/>
                  </a:lnTo>
                  <a:lnTo>
                    <a:pt x="188976" y="848868"/>
                  </a:lnTo>
                  <a:lnTo>
                    <a:pt x="153924" y="819912"/>
                  </a:lnTo>
                  <a:lnTo>
                    <a:pt x="121920" y="787908"/>
                  </a:lnTo>
                  <a:lnTo>
                    <a:pt x="80772" y="734568"/>
                  </a:lnTo>
                  <a:lnTo>
                    <a:pt x="56388" y="696468"/>
                  </a:lnTo>
                  <a:lnTo>
                    <a:pt x="47244" y="675132"/>
                  </a:lnTo>
                  <a:lnTo>
                    <a:pt x="36576" y="655320"/>
                  </a:lnTo>
                  <a:lnTo>
                    <a:pt x="28956" y="632460"/>
                  </a:lnTo>
                  <a:lnTo>
                    <a:pt x="21336" y="611124"/>
                  </a:lnTo>
                  <a:lnTo>
                    <a:pt x="9144" y="565404"/>
                  </a:lnTo>
                  <a:lnTo>
                    <a:pt x="3048" y="519684"/>
                  </a:lnTo>
                  <a:lnTo>
                    <a:pt x="0" y="495300"/>
                  </a:lnTo>
                  <a:lnTo>
                    <a:pt x="0" y="446532"/>
                  </a:lnTo>
                  <a:lnTo>
                    <a:pt x="3048" y="423672"/>
                  </a:lnTo>
                  <a:lnTo>
                    <a:pt x="6096" y="399288"/>
                  </a:lnTo>
                  <a:lnTo>
                    <a:pt x="9144" y="376428"/>
                  </a:lnTo>
                  <a:lnTo>
                    <a:pt x="21336" y="330708"/>
                  </a:lnTo>
                  <a:lnTo>
                    <a:pt x="36576" y="288036"/>
                  </a:lnTo>
                  <a:lnTo>
                    <a:pt x="47244" y="266700"/>
                  </a:lnTo>
                  <a:lnTo>
                    <a:pt x="56388" y="246888"/>
                  </a:lnTo>
                  <a:lnTo>
                    <a:pt x="80772" y="207264"/>
                  </a:lnTo>
                  <a:lnTo>
                    <a:pt x="108204" y="170688"/>
                  </a:lnTo>
                  <a:lnTo>
                    <a:pt x="153924" y="121920"/>
                  </a:lnTo>
                  <a:lnTo>
                    <a:pt x="188976" y="92964"/>
                  </a:lnTo>
                  <a:lnTo>
                    <a:pt x="246888" y="56388"/>
                  </a:lnTo>
                  <a:lnTo>
                    <a:pt x="288036" y="36576"/>
                  </a:lnTo>
                  <a:lnTo>
                    <a:pt x="330708" y="21336"/>
                  </a:lnTo>
                  <a:lnTo>
                    <a:pt x="376428" y="9144"/>
                  </a:lnTo>
                  <a:lnTo>
                    <a:pt x="423672" y="1524"/>
                  </a:lnTo>
                  <a:lnTo>
                    <a:pt x="446532" y="0"/>
                  </a:lnTo>
                  <a:lnTo>
                    <a:pt x="495300" y="0"/>
                  </a:lnTo>
                  <a:lnTo>
                    <a:pt x="519684" y="1524"/>
                  </a:lnTo>
                  <a:lnTo>
                    <a:pt x="542544" y="4572"/>
                  </a:lnTo>
                  <a:lnTo>
                    <a:pt x="566928" y="9144"/>
                  </a:lnTo>
                  <a:lnTo>
                    <a:pt x="572643" y="10668"/>
                  </a:lnTo>
                  <a:lnTo>
                    <a:pt x="448056" y="10668"/>
                  </a:lnTo>
                  <a:lnTo>
                    <a:pt x="423672" y="12192"/>
                  </a:lnTo>
                  <a:lnTo>
                    <a:pt x="425196" y="12192"/>
                  </a:lnTo>
                  <a:lnTo>
                    <a:pt x="400812" y="15240"/>
                  </a:lnTo>
                  <a:lnTo>
                    <a:pt x="377952" y="19812"/>
                  </a:lnTo>
                  <a:lnTo>
                    <a:pt x="356616" y="24384"/>
                  </a:lnTo>
                  <a:lnTo>
                    <a:pt x="333756" y="30480"/>
                  </a:lnTo>
                  <a:lnTo>
                    <a:pt x="312420" y="38100"/>
                  </a:lnTo>
                  <a:lnTo>
                    <a:pt x="295910" y="45720"/>
                  </a:lnTo>
                  <a:lnTo>
                    <a:pt x="292608" y="45720"/>
                  </a:lnTo>
                  <a:lnTo>
                    <a:pt x="274320" y="54864"/>
                  </a:lnTo>
                  <a:lnTo>
                    <a:pt x="271272" y="54864"/>
                  </a:lnTo>
                  <a:lnTo>
                    <a:pt x="251460" y="65532"/>
                  </a:lnTo>
                  <a:lnTo>
                    <a:pt x="234124" y="76200"/>
                  </a:lnTo>
                  <a:lnTo>
                    <a:pt x="233172" y="76200"/>
                  </a:lnTo>
                  <a:lnTo>
                    <a:pt x="213360" y="88392"/>
                  </a:lnTo>
                  <a:lnTo>
                    <a:pt x="195072" y="102108"/>
                  </a:lnTo>
                  <a:lnTo>
                    <a:pt x="161544" y="129540"/>
                  </a:lnTo>
                  <a:lnTo>
                    <a:pt x="144780" y="144780"/>
                  </a:lnTo>
                  <a:lnTo>
                    <a:pt x="146304" y="144780"/>
                  </a:lnTo>
                  <a:lnTo>
                    <a:pt x="129540" y="161544"/>
                  </a:lnTo>
                  <a:lnTo>
                    <a:pt x="131064" y="161544"/>
                  </a:lnTo>
                  <a:lnTo>
                    <a:pt x="115824" y="178308"/>
                  </a:lnTo>
                  <a:lnTo>
                    <a:pt x="102108" y="195072"/>
                  </a:lnTo>
                  <a:lnTo>
                    <a:pt x="88392" y="213360"/>
                  </a:lnTo>
                  <a:lnTo>
                    <a:pt x="89916" y="213360"/>
                  </a:lnTo>
                  <a:lnTo>
                    <a:pt x="77724" y="231648"/>
                  </a:lnTo>
                  <a:lnTo>
                    <a:pt x="65532" y="251460"/>
                  </a:lnTo>
                  <a:lnTo>
                    <a:pt x="47244" y="291084"/>
                  </a:lnTo>
                  <a:lnTo>
                    <a:pt x="38100" y="312420"/>
                  </a:lnTo>
                  <a:lnTo>
                    <a:pt x="30480" y="333756"/>
                  </a:lnTo>
                  <a:lnTo>
                    <a:pt x="32004" y="333756"/>
                  </a:lnTo>
                  <a:lnTo>
                    <a:pt x="24892" y="355092"/>
                  </a:lnTo>
                  <a:lnTo>
                    <a:pt x="24384" y="355092"/>
                  </a:lnTo>
                  <a:lnTo>
                    <a:pt x="15240" y="400812"/>
                  </a:lnTo>
                  <a:lnTo>
                    <a:pt x="12192" y="423672"/>
                  </a:lnTo>
                  <a:lnTo>
                    <a:pt x="10763" y="446532"/>
                  </a:lnTo>
                  <a:lnTo>
                    <a:pt x="10668" y="495300"/>
                  </a:lnTo>
                  <a:lnTo>
                    <a:pt x="12192" y="518160"/>
                  </a:lnTo>
                  <a:lnTo>
                    <a:pt x="15240" y="541020"/>
                  </a:lnTo>
                  <a:lnTo>
                    <a:pt x="24384" y="586740"/>
                  </a:lnTo>
                  <a:lnTo>
                    <a:pt x="32004" y="608076"/>
                  </a:lnTo>
                  <a:lnTo>
                    <a:pt x="30480" y="608076"/>
                  </a:lnTo>
                  <a:lnTo>
                    <a:pt x="47244" y="650748"/>
                  </a:lnTo>
                  <a:lnTo>
                    <a:pt x="65532" y="690372"/>
                  </a:lnTo>
                  <a:lnTo>
                    <a:pt x="89916" y="728472"/>
                  </a:lnTo>
                  <a:lnTo>
                    <a:pt x="88392" y="728472"/>
                  </a:lnTo>
                  <a:lnTo>
                    <a:pt x="115824" y="765048"/>
                  </a:lnTo>
                  <a:lnTo>
                    <a:pt x="117094" y="765048"/>
                  </a:lnTo>
                  <a:lnTo>
                    <a:pt x="129794" y="780288"/>
                  </a:lnTo>
                  <a:lnTo>
                    <a:pt x="129540" y="780288"/>
                  </a:lnTo>
                  <a:lnTo>
                    <a:pt x="146304" y="797052"/>
                  </a:lnTo>
                  <a:lnTo>
                    <a:pt x="144780" y="797052"/>
                  </a:lnTo>
                  <a:lnTo>
                    <a:pt x="178308" y="827532"/>
                  </a:lnTo>
                  <a:lnTo>
                    <a:pt x="179984" y="827532"/>
                  </a:lnTo>
                  <a:lnTo>
                    <a:pt x="195072" y="841248"/>
                  </a:lnTo>
                  <a:lnTo>
                    <a:pt x="197104" y="841248"/>
                  </a:lnTo>
                  <a:lnTo>
                    <a:pt x="213360" y="853440"/>
                  </a:lnTo>
                  <a:lnTo>
                    <a:pt x="233172" y="865632"/>
                  </a:lnTo>
                  <a:lnTo>
                    <a:pt x="231648" y="865632"/>
                  </a:lnTo>
                  <a:lnTo>
                    <a:pt x="271272" y="886968"/>
                  </a:lnTo>
                  <a:lnTo>
                    <a:pt x="312420" y="903732"/>
                  </a:lnTo>
                  <a:lnTo>
                    <a:pt x="356616" y="917448"/>
                  </a:lnTo>
                  <a:lnTo>
                    <a:pt x="400812" y="926592"/>
                  </a:lnTo>
                  <a:lnTo>
                    <a:pt x="425196" y="929640"/>
                  </a:lnTo>
                  <a:lnTo>
                    <a:pt x="423672" y="929640"/>
                  </a:lnTo>
                  <a:lnTo>
                    <a:pt x="470916" y="932688"/>
                  </a:lnTo>
                  <a:lnTo>
                    <a:pt x="566928" y="932688"/>
                  </a:lnTo>
                  <a:lnTo>
                    <a:pt x="542544" y="937260"/>
                  </a:lnTo>
                  <a:lnTo>
                    <a:pt x="519684" y="940308"/>
                  </a:lnTo>
                  <a:lnTo>
                    <a:pt x="495300" y="941832"/>
                  </a:lnTo>
                  <a:close/>
                </a:path>
                <a:path w="943610" h="942339">
                  <a:moveTo>
                    <a:pt x="650748" y="47244"/>
                  </a:moveTo>
                  <a:lnTo>
                    <a:pt x="608076" y="30480"/>
                  </a:lnTo>
                  <a:lnTo>
                    <a:pt x="541020" y="15240"/>
                  </a:lnTo>
                  <a:lnTo>
                    <a:pt x="495300" y="10668"/>
                  </a:lnTo>
                  <a:lnTo>
                    <a:pt x="572643" y="10668"/>
                  </a:lnTo>
                  <a:lnTo>
                    <a:pt x="611124" y="21336"/>
                  </a:lnTo>
                  <a:lnTo>
                    <a:pt x="655320" y="36576"/>
                  </a:lnTo>
                  <a:lnTo>
                    <a:pt x="675132" y="45720"/>
                  </a:lnTo>
                  <a:lnTo>
                    <a:pt x="650748" y="45720"/>
                  </a:lnTo>
                  <a:lnTo>
                    <a:pt x="650748" y="47244"/>
                  </a:lnTo>
                  <a:close/>
                </a:path>
                <a:path w="943610" h="942339">
                  <a:moveTo>
                    <a:pt x="292608" y="47244"/>
                  </a:moveTo>
                  <a:lnTo>
                    <a:pt x="292608" y="45720"/>
                  </a:lnTo>
                  <a:lnTo>
                    <a:pt x="295910" y="45720"/>
                  </a:lnTo>
                  <a:lnTo>
                    <a:pt x="292608" y="47244"/>
                  </a:lnTo>
                  <a:close/>
                </a:path>
                <a:path w="943610" h="942339">
                  <a:moveTo>
                    <a:pt x="672084" y="56388"/>
                  </a:moveTo>
                  <a:lnTo>
                    <a:pt x="650748" y="45720"/>
                  </a:lnTo>
                  <a:lnTo>
                    <a:pt x="675132" y="45720"/>
                  </a:lnTo>
                  <a:lnTo>
                    <a:pt x="693420" y="54864"/>
                  </a:lnTo>
                  <a:lnTo>
                    <a:pt x="670560" y="54864"/>
                  </a:lnTo>
                  <a:lnTo>
                    <a:pt x="672084" y="56388"/>
                  </a:lnTo>
                  <a:close/>
                </a:path>
                <a:path w="943610" h="942339">
                  <a:moveTo>
                    <a:pt x="271272" y="56388"/>
                  </a:moveTo>
                  <a:lnTo>
                    <a:pt x="271272" y="54864"/>
                  </a:lnTo>
                  <a:lnTo>
                    <a:pt x="274320" y="54864"/>
                  </a:lnTo>
                  <a:lnTo>
                    <a:pt x="271272" y="56388"/>
                  </a:lnTo>
                  <a:close/>
                </a:path>
                <a:path w="943610" h="942339">
                  <a:moveTo>
                    <a:pt x="710184" y="77724"/>
                  </a:moveTo>
                  <a:lnTo>
                    <a:pt x="690372" y="65532"/>
                  </a:lnTo>
                  <a:lnTo>
                    <a:pt x="691896" y="65532"/>
                  </a:lnTo>
                  <a:lnTo>
                    <a:pt x="670560" y="54864"/>
                  </a:lnTo>
                  <a:lnTo>
                    <a:pt x="693420" y="54864"/>
                  </a:lnTo>
                  <a:lnTo>
                    <a:pt x="696468" y="56388"/>
                  </a:lnTo>
                  <a:lnTo>
                    <a:pt x="716280" y="68580"/>
                  </a:lnTo>
                  <a:lnTo>
                    <a:pt x="727710" y="76200"/>
                  </a:lnTo>
                  <a:lnTo>
                    <a:pt x="710184" y="76200"/>
                  </a:lnTo>
                  <a:lnTo>
                    <a:pt x="710184" y="77724"/>
                  </a:lnTo>
                  <a:close/>
                </a:path>
                <a:path w="943610" h="942339">
                  <a:moveTo>
                    <a:pt x="231648" y="77724"/>
                  </a:moveTo>
                  <a:lnTo>
                    <a:pt x="233172" y="76200"/>
                  </a:lnTo>
                  <a:lnTo>
                    <a:pt x="234124" y="76200"/>
                  </a:lnTo>
                  <a:lnTo>
                    <a:pt x="231648" y="77724"/>
                  </a:lnTo>
                  <a:close/>
                </a:path>
                <a:path w="943610" h="942339">
                  <a:moveTo>
                    <a:pt x="917448" y="356616"/>
                  </a:moveTo>
                  <a:lnTo>
                    <a:pt x="896112" y="291084"/>
                  </a:lnTo>
                  <a:lnTo>
                    <a:pt x="865632" y="231648"/>
                  </a:lnTo>
                  <a:lnTo>
                    <a:pt x="841248" y="195072"/>
                  </a:lnTo>
                  <a:lnTo>
                    <a:pt x="797052" y="144780"/>
                  </a:lnTo>
                  <a:lnTo>
                    <a:pt x="765048" y="115824"/>
                  </a:lnTo>
                  <a:lnTo>
                    <a:pt x="728472" y="88392"/>
                  </a:lnTo>
                  <a:lnTo>
                    <a:pt x="710184" y="76200"/>
                  </a:lnTo>
                  <a:lnTo>
                    <a:pt x="727710" y="76200"/>
                  </a:lnTo>
                  <a:lnTo>
                    <a:pt x="771144" y="106680"/>
                  </a:lnTo>
                  <a:lnTo>
                    <a:pt x="804672" y="137160"/>
                  </a:lnTo>
                  <a:lnTo>
                    <a:pt x="835152" y="170688"/>
                  </a:lnTo>
                  <a:lnTo>
                    <a:pt x="862584" y="207264"/>
                  </a:lnTo>
                  <a:lnTo>
                    <a:pt x="896112" y="266700"/>
                  </a:lnTo>
                  <a:lnTo>
                    <a:pt x="914400" y="309372"/>
                  </a:lnTo>
                  <a:lnTo>
                    <a:pt x="928116" y="353568"/>
                  </a:lnTo>
                  <a:lnTo>
                    <a:pt x="928420" y="355092"/>
                  </a:lnTo>
                  <a:lnTo>
                    <a:pt x="917448" y="355092"/>
                  </a:lnTo>
                  <a:lnTo>
                    <a:pt x="917448" y="356616"/>
                  </a:lnTo>
                  <a:close/>
                </a:path>
                <a:path w="943610" h="942339">
                  <a:moveTo>
                    <a:pt x="24384" y="356616"/>
                  </a:moveTo>
                  <a:lnTo>
                    <a:pt x="24384" y="355092"/>
                  </a:lnTo>
                  <a:lnTo>
                    <a:pt x="24892" y="355092"/>
                  </a:lnTo>
                  <a:lnTo>
                    <a:pt x="24384" y="356616"/>
                  </a:lnTo>
                  <a:close/>
                </a:path>
                <a:path w="943610" h="942339">
                  <a:moveTo>
                    <a:pt x="839724" y="765048"/>
                  </a:moveTo>
                  <a:lnTo>
                    <a:pt x="827532" y="765048"/>
                  </a:lnTo>
                  <a:lnTo>
                    <a:pt x="841248" y="746760"/>
                  </a:lnTo>
                  <a:lnTo>
                    <a:pt x="865632" y="710184"/>
                  </a:lnTo>
                  <a:lnTo>
                    <a:pt x="886968" y="670560"/>
                  </a:lnTo>
                  <a:lnTo>
                    <a:pt x="911352" y="608076"/>
                  </a:lnTo>
                  <a:lnTo>
                    <a:pt x="923544" y="563880"/>
                  </a:lnTo>
                  <a:lnTo>
                    <a:pt x="929640" y="518160"/>
                  </a:lnTo>
                  <a:lnTo>
                    <a:pt x="932688" y="470916"/>
                  </a:lnTo>
                  <a:lnTo>
                    <a:pt x="931164" y="446532"/>
                  </a:lnTo>
                  <a:lnTo>
                    <a:pt x="929640" y="423672"/>
                  </a:lnTo>
                  <a:lnTo>
                    <a:pt x="923544" y="377952"/>
                  </a:lnTo>
                  <a:lnTo>
                    <a:pt x="917448" y="355092"/>
                  </a:lnTo>
                  <a:lnTo>
                    <a:pt x="928420" y="355092"/>
                  </a:lnTo>
                  <a:lnTo>
                    <a:pt x="937260" y="399288"/>
                  </a:lnTo>
                  <a:lnTo>
                    <a:pt x="940308" y="423672"/>
                  </a:lnTo>
                  <a:lnTo>
                    <a:pt x="941927" y="448056"/>
                  </a:lnTo>
                  <a:lnTo>
                    <a:pt x="943356" y="470916"/>
                  </a:lnTo>
                  <a:lnTo>
                    <a:pt x="940308" y="519684"/>
                  </a:lnTo>
                  <a:lnTo>
                    <a:pt x="928116" y="588264"/>
                  </a:lnTo>
                  <a:lnTo>
                    <a:pt x="914400" y="632460"/>
                  </a:lnTo>
                  <a:lnTo>
                    <a:pt x="896112" y="675132"/>
                  </a:lnTo>
                  <a:lnTo>
                    <a:pt x="874776" y="716280"/>
                  </a:lnTo>
                  <a:lnTo>
                    <a:pt x="862584" y="734568"/>
                  </a:lnTo>
                  <a:lnTo>
                    <a:pt x="839724" y="765048"/>
                  </a:lnTo>
                  <a:close/>
                </a:path>
                <a:path w="943610" h="942339">
                  <a:moveTo>
                    <a:pt x="10668" y="448056"/>
                  </a:moveTo>
                  <a:lnTo>
                    <a:pt x="10668" y="446532"/>
                  </a:lnTo>
                  <a:lnTo>
                    <a:pt x="10668" y="448056"/>
                  </a:lnTo>
                  <a:close/>
                </a:path>
                <a:path w="943610" h="942339">
                  <a:moveTo>
                    <a:pt x="931164" y="448056"/>
                  </a:moveTo>
                  <a:lnTo>
                    <a:pt x="931068" y="446532"/>
                  </a:lnTo>
                  <a:lnTo>
                    <a:pt x="931164" y="448056"/>
                  </a:lnTo>
                  <a:close/>
                </a:path>
                <a:path w="943610" h="942339">
                  <a:moveTo>
                    <a:pt x="117094" y="765048"/>
                  </a:moveTo>
                  <a:lnTo>
                    <a:pt x="115824" y="765048"/>
                  </a:lnTo>
                  <a:lnTo>
                    <a:pt x="115824" y="763524"/>
                  </a:lnTo>
                  <a:lnTo>
                    <a:pt x="117094" y="765048"/>
                  </a:lnTo>
                  <a:close/>
                </a:path>
                <a:path w="943610" h="942339">
                  <a:moveTo>
                    <a:pt x="825453" y="781812"/>
                  </a:moveTo>
                  <a:lnTo>
                    <a:pt x="812292" y="781812"/>
                  </a:lnTo>
                  <a:lnTo>
                    <a:pt x="827532" y="763524"/>
                  </a:lnTo>
                  <a:lnTo>
                    <a:pt x="827532" y="765048"/>
                  </a:lnTo>
                  <a:lnTo>
                    <a:pt x="839724" y="765048"/>
                  </a:lnTo>
                  <a:lnTo>
                    <a:pt x="835152" y="771144"/>
                  </a:lnTo>
                  <a:lnTo>
                    <a:pt x="825453" y="781812"/>
                  </a:lnTo>
                  <a:close/>
                </a:path>
                <a:path w="943610" h="942339">
                  <a:moveTo>
                    <a:pt x="131064" y="781812"/>
                  </a:moveTo>
                  <a:lnTo>
                    <a:pt x="129540" y="780288"/>
                  </a:lnTo>
                  <a:lnTo>
                    <a:pt x="129794" y="780288"/>
                  </a:lnTo>
                  <a:lnTo>
                    <a:pt x="131064" y="781812"/>
                  </a:lnTo>
                  <a:close/>
                </a:path>
                <a:path w="943610" h="942339">
                  <a:moveTo>
                    <a:pt x="779526" y="827532"/>
                  </a:moveTo>
                  <a:lnTo>
                    <a:pt x="765048" y="827532"/>
                  </a:lnTo>
                  <a:lnTo>
                    <a:pt x="781812" y="812292"/>
                  </a:lnTo>
                  <a:lnTo>
                    <a:pt x="797052" y="797052"/>
                  </a:lnTo>
                  <a:lnTo>
                    <a:pt x="812292" y="780288"/>
                  </a:lnTo>
                  <a:lnTo>
                    <a:pt x="812292" y="781812"/>
                  </a:lnTo>
                  <a:lnTo>
                    <a:pt x="825453" y="781812"/>
                  </a:lnTo>
                  <a:lnTo>
                    <a:pt x="804672" y="804672"/>
                  </a:lnTo>
                  <a:lnTo>
                    <a:pt x="779526" y="827532"/>
                  </a:lnTo>
                  <a:close/>
                </a:path>
                <a:path w="943610" h="942339">
                  <a:moveTo>
                    <a:pt x="179984" y="827532"/>
                  </a:moveTo>
                  <a:lnTo>
                    <a:pt x="178308" y="827532"/>
                  </a:lnTo>
                  <a:lnTo>
                    <a:pt x="178308" y="826008"/>
                  </a:lnTo>
                  <a:lnTo>
                    <a:pt x="179984" y="827532"/>
                  </a:lnTo>
                  <a:close/>
                </a:path>
                <a:path w="943610" h="942339">
                  <a:moveTo>
                    <a:pt x="763016" y="841248"/>
                  </a:moveTo>
                  <a:lnTo>
                    <a:pt x="746760" y="841248"/>
                  </a:lnTo>
                  <a:lnTo>
                    <a:pt x="765048" y="826008"/>
                  </a:lnTo>
                  <a:lnTo>
                    <a:pt x="765048" y="827532"/>
                  </a:lnTo>
                  <a:lnTo>
                    <a:pt x="779526" y="827532"/>
                  </a:lnTo>
                  <a:lnTo>
                    <a:pt x="771144" y="835152"/>
                  </a:lnTo>
                  <a:lnTo>
                    <a:pt x="763016" y="841248"/>
                  </a:lnTo>
                  <a:close/>
                </a:path>
                <a:path w="943610" h="942339">
                  <a:moveTo>
                    <a:pt x="197104" y="841248"/>
                  </a:moveTo>
                  <a:lnTo>
                    <a:pt x="195072" y="841248"/>
                  </a:lnTo>
                  <a:lnTo>
                    <a:pt x="195072" y="839724"/>
                  </a:lnTo>
                  <a:lnTo>
                    <a:pt x="197104" y="841248"/>
                  </a:lnTo>
                  <a:close/>
                </a:path>
                <a:path w="943610" h="942339">
                  <a:moveTo>
                    <a:pt x="566928" y="932688"/>
                  </a:moveTo>
                  <a:lnTo>
                    <a:pt x="470916" y="932688"/>
                  </a:lnTo>
                  <a:lnTo>
                    <a:pt x="518160" y="929640"/>
                  </a:lnTo>
                  <a:lnTo>
                    <a:pt x="541020" y="926592"/>
                  </a:lnTo>
                  <a:lnTo>
                    <a:pt x="586740" y="917448"/>
                  </a:lnTo>
                  <a:lnTo>
                    <a:pt x="608076" y="911352"/>
                  </a:lnTo>
                  <a:lnTo>
                    <a:pt x="650748" y="896112"/>
                  </a:lnTo>
                  <a:lnTo>
                    <a:pt x="672084" y="886968"/>
                  </a:lnTo>
                  <a:lnTo>
                    <a:pt x="670560" y="886968"/>
                  </a:lnTo>
                  <a:lnTo>
                    <a:pt x="691896" y="876300"/>
                  </a:lnTo>
                  <a:lnTo>
                    <a:pt x="690372" y="876300"/>
                  </a:lnTo>
                  <a:lnTo>
                    <a:pt x="710184" y="865632"/>
                  </a:lnTo>
                  <a:lnTo>
                    <a:pt x="728472" y="853440"/>
                  </a:lnTo>
                  <a:lnTo>
                    <a:pt x="746760" y="839724"/>
                  </a:lnTo>
                  <a:lnTo>
                    <a:pt x="746760" y="841248"/>
                  </a:lnTo>
                  <a:lnTo>
                    <a:pt x="763016" y="841248"/>
                  </a:lnTo>
                  <a:lnTo>
                    <a:pt x="716280" y="874776"/>
                  </a:lnTo>
                  <a:lnTo>
                    <a:pt x="675132" y="896112"/>
                  </a:lnTo>
                  <a:lnTo>
                    <a:pt x="633984" y="914400"/>
                  </a:lnTo>
                  <a:lnTo>
                    <a:pt x="589788" y="928116"/>
                  </a:lnTo>
                  <a:lnTo>
                    <a:pt x="566928" y="932688"/>
                  </a:lnTo>
                  <a:close/>
                </a:path>
              </a:pathLst>
            </a:custGeom>
            <a:solidFill>
              <a:srgbClr val="FFFFFF"/>
            </a:solidFill>
          </p:spPr>
          <p:txBody>
            <a:bodyPr wrap="square" lIns="0" tIns="0" rIns="0" bIns="0" rtlCol="0"/>
            <a:lstStyle/>
            <a:p>
              <a:endParaRPr/>
            </a:p>
          </p:txBody>
        </p:sp>
      </p:grpSp>
      <p:sp>
        <p:nvSpPr>
          <p:cNvPr id="10" name="object 16">
            <a:extLst>
              <a:ext uri="{FF2B5EF4-FFF2-40B4-BE49-F238E27FC236}">
                <a16:creationId xmlns:a16="http://schemas.microsoft.com/office/drawing/2014/main" id="{70F1BD4F-0DCD-D80C-E9EB-EB9BC77C5992}"/>
              </a:ext>
            </a:extLst>
          </p:cNvPr>
          <p:cNvSpPr txBox="1"/>
          <p:nvPr/>
        </p:nvSpPr>
        <p:spPr>
          <a:xfrm>
            <a:off x="2164504" y="3899243"/>
            <a:ext cx="966414" cy="519373"/>
          </a:xfrm>
          <a:prstGeom prst="rect">
            <a:avLst/>
          </a:prstGeom>
        </p:spPr>
        <p:txBody>
          <a:bodyPr vert="horz" wrap="square" lIns="0" tIns="13970" rIns="0" bIns="0" rtlCol="0">
            <a:spAutoFit/>
          </a:bodyPr>
          <a:lstStyle/>
          <a:p>
            <a:pPr marL="12700" algn="ctr">
              <a:spcBef>
                <a:spcPts val="110"/>
              </a:spcBef>
            </a:pPr>
            <a:r>
              <a:rPr lang="es-ES" sz="1600" dirty="0">
                <a:solidFill>
                  <a:srgbClr val="FFFFFF"/>
                </a:solidFill>
                <a:latin typeface="Carlito"/>
                <a:cs typeface="Carlito"/>
              </a:rPr>
              <a:t>1</a:t>
            </a:r>
          </a:p>
          <a:p>
            <a:pPr marL="12700" algn="ctr">
              <a:spcBef>
                <a:spcPts val="110"/>
              </a:spcBef>
            </a:pPr>
            <a:r>
              <a:rPr lang="es-ES" sz="1600" dirty="0">
                <a:solidFill>
                  <a:srgbClr val="FFFFFF"/>
                </a:solidFill>
                <a:latin typeface="Carlito"/>
                <a:cs typeface="Carlito"/>
              </a:rPr>
              <a:t>Docencia</a:t>
            </a:r>
            <a:endParaRPr sz="1600" dirty="0">
              <a:latin typeface="Carlito"/>
              <a:cs typeface="Carlito"/>
            </a:endParaRPr>
          </a:p>
        </p:txBody>
      </p:sp>
      <p:grpSp>
        <p:nvGrpSpPr>
          <p:cNvPr id="12" name="object 18">
            <a:extLst>
              <a:ext uri="{FF2B5EF4-FFF2-40B4-BE49-F238E27FC236}">
                <a16:creationId xmlns:a16="http://schemas.microsoft.com/office/drawing/2014/main" id="{F8D6BB8E-77D1-E79A-101F-BC28CC0B0690}"/>
              </a:ext>
            </a:extLst>
          </p:cNvPr>
          <p:cNvGrpSpPr/>
          <p:nvPr/>
        </p:nvGrpSpPr>
        <p:grpSpPr>
          <a:xfrm>
            <a:off x="4109129" y="3157242"/>
            <a:ext cx="2508504" cy="2218944"/>
            <a:chOff x="3081528" y="3115056"/>
            <a:chExt cx="943610" cy="942340"/>
          </a:xfrm>
        </p:grpSpPr>
        <p:sp>
          <p:nvSpPr>
            <p:cNvPr id="13" name="object 19">
              <a:extLst>
                <a:ext uri="{FF2B5EF4-FFF2-40B4-BE49-F238E27FC236}">
                  <a16:creationId xmlns:a16="http://schemas.microsoft.com/office/drawing/2014/main" id="{50E62163-5FCD-C039-E294-E1CA2667BB07}"/>
                </a:ext>
              </a:extLst>
            </p:cNvPr>
            <p:cNvSpPr/>
            <p:nvPr/>
          </p:nvSpPr>
          <p:spPr>
            <a:xfrm>
              <a:off x="3086100" y="3119628"/>
              <a:ext cx="932815" cy="932815"/>
            </a:xfrm>
            <a:custGeom>
              <a:avLst/>
              <a:gdLst/>
              <a:ahLst/>
              <a:cxnLst/>
              <a:rect l="l" t="t" r="r" b="b"/>
              <a:pathLst>
                <a:path w="932814" h="932814">
                  <a:moveTo>
                    <a:pt x="466344" y="932688"/>
                  </a:moveTo>
                  <a:lnTo>
                    <a:pt x="418662" y="930280"/>
                  </a:lnTo>
                  <a:lnTo>
                    <a:pt x="372359" y="923213"/>
                  </a:lnTo>
                  <a:lnTo>
                    <a:pt x="327667" y="911722"/>
                  </a:lnTo>
                  <a:lnTo>
                    <a:pt x="284821" y="896040"/>
                  </a:lnTo>
                  <a:lnTo>
                    <a:pt x="244056" y="876403"/>
                  </a:lnTo>
                  <a:lnTo>
                    <a:pt x="205606" y="853044"/>
                  </a:lnTo>
                  <a:lnTo>
                    <a:pt x="169705" y="826198"/>
                  </a:lnTo>
                  <a:lnTo>
                    <a:pt x="136588" y="796099"/>
                  </a:lnTo>
                  <a:lnTo>
                    <a:pt x="106489" y="762982"/>
                  </a:lnTo>
                  <a:lnTo>
                    <a:pt x="79643" y="727081"/>
                  </a:lnTo>
                  <a:lnTo>
                    <a:pt x="56284" y="688631"/>
                  </a:lnTo>
                  <a:lnTo>
                    <a:pt x="36647" y="647866"/>
                  </a:lnTo>
                  <a:lnTo>
                    <a:pt x="20965" y="605020"/>
                  </a:lnTo>
                  <a:lnTo>
                    <a:pt x="9474" y="560328"/>
                  </a:lnTo>
                  <a:lnTo>
                    <a:pt x="2407" y="514025"/>
                  </a:lnTo>
                  <a:lnTo>
                    <a:pt x="0" y="466344"/>
                  </a:lnTo>
                  <a:lnTo>
                    <a:pt x="2407" y="418662"/>
                  </a:lnTo>
                  <a:lnTo>
                    <a:pt x="9474" y="372359"/>
                  </a:lnTo>
                  <a:lnTo>
                    <a:pt x="20965" y="327667"/>
                  </a:lnTo>
                  <a:lnTo>
                    <a:pt x="36647" y="284821"/>
                  </a:lnTo>
                  <a:lnTo>
                    <a:pt x="56284" y="244056"/>
                  </a:lnTo>
                  <a:lnTo>
                    <a:pt x="79643" y="205606"/>
                  </a:lnTo>
                  <a:lnTo>
                    <a:pt x="106489" y="169705"/>
                  </a:lnTo>
                  <a:lnTo>
                    <a:pt x="136588" y="136588"/>
                  </a:lnTo>
                  <a:lnTo>
                    <a:pt x="169705" y="106489"/>
                  </a:lnTo>
                  <a:lnTo>
                    <a:pt x="205606" y="79643"/>
                  </a:lnTo>
                  <a:lnTo>
                    <a:pt x="244056" y="56284"/>
                  </a:lnTo>
                  <a:lnTo>
                    <a:pt x="284821" y="36647"/>
                  </a:lnTo>
                  <a:lnTo>
                    <a:pt x="327667" y="20965"/>
                  </a:lnTo>
                  <a:lnTo>
                    <a:pt x="372359" y="9474"/>
                  </a:lnTo>
                  <a:lnTo>
                    <a:pt x="418662" y="2407"/>
                  </a:lnTo>
                  <a:lnTo>
                    <a:pt x="466344" y="0"/>
                  </a:lnTo>
                  <a:lnTo>
                    <a:pt x="514025" y="2407"/>
                  </a:lnTo>
                  <a:lnTo>
                    <a:pt x="560328" y="9474"/>
                  </a:lnTo>
                  <a:lnTo>
                    <a:pt x="605020" y="20965"/>
                  </a:lnTo>
                  <a:lnTo>
                    <a:pt x="647866" y="36647"/>
                  </a:lnTo>
                  <a:lnTo>
                    <a:pt x="688631" y="56284"/>
                  </a:lnTo>
                  <a:lnTo>
                    <a:pt x="727081" y="79643"/>
                  </a:lnTo>
                  <a:lnTo>
                    <a:pt x="762982" y="106489"/>
                  </a:lnTo>
                  <a:lnTo>
                    <a:pt x="796099" y="136588"/>
                  </a:lnTo>
                  <a:lnTo>
                    <a:pt x="826198" y="169705"/>
                  </a:lnTo>
                  <a:lnTo>
                    <a:pt x="853044" y="205606"/>
                  </a:lnTo>
                  <a:lnTo>
                    <a:pt x="876403" y="244056"/>
                  </a:lnTo>
                  <a:lnTo>
                    <a:pt x="896040" y="284821"/>
                  </a:lnTo>
                  <a:lnTo>
                    <a:pt x="911722" y="327667"/>
                  </a:lnTo>
                  <a:lnTo>
                    <a:pt x="923213" y="372359"/>
                  </a:lnTo>
                  <a:lnTo>
                    <a:pt x="930280" y="418662"/>
                  </a:lnTo>
                  <a:lnTo>
                    <a:pt x="932688" y="466344"/>
                  </a:lnTo>
                  <a:lnTo>
                    <a:pt x="930280" y="514025"/>
                  </a:lnTo>
                  <a:lnTo>
                    <a:pt x="923213" y="560328"/>
                  </a:lnTo>
                  <a:lnTo>
                    <a:pt x="911722" y="605020"/>
                  </a:lnTo>
                  <a:lnTo>
                    <a:pt x="896040" y="647866"/>
                  </a:lnTo>
                  <a:lnTo>
                    <a:pt x="876403" y="688631"/>
                  </a:lnTo>
                  <a:lnTo>
                    <a:pt x="853044" y="727081"/>
                  </a:lnTo>
                  <a:lnTo>
                    <a:pt x="826198" y="762982"/>
                  </a:lnTo>
                  <a:lnTo>
                    <a:pt x="796099" y="796099"/>
                  </a:lnTo>
                  <a:lnTo>
                    <a:pt x="762982" y="826198"/>
                  </a:lnTo>
                  <a:lnTo>
                    <a:pt x="727081" y="853044"/>
                  </a:lnTo>
                  <a:lnTo>
                    <a:pt x="688631" y="876403"/>
                  </a:lnTo>
                  <a:lnTo>
                    <a:pt x="647866" y="896040"/>
                  </a:lnTo>
                  <a:lnTo>
                    <a:pt x="605020" y="911722"/>
                  </a:lnTo>
                  <a:lnTo>
                    <a:pt x="560328" y="923213"/>
                  </a:lnTo>
                  <a:lnTo>
                    <a:pt x="514025" y="930280"/>
                  </a:lnTo>
                  <a:lnTo>
                    <a:pt x="466344" y="932688"/>
                  </a:lnTo>
                  <a:close/>
                </a:path>
              </a:pathLst>
            </a:custGeom>
            <a:solidFill>
              <a:srgbClr val="5B9AD4"/>
            </a:solidFill>
          </p:spPr>
          <p:txBody>
            <a:bodyPr wrap="square" lIns="0" tIns="0" rIns="0" bIns="0" rtlCol="0"/>
            <a:lstStyle/>
            <a:p>
              <a:endParaRPr/>
            </a:p>
          </p:txBody>
        </p:sp>
        <p:sp>
          <p:nvSpPr>
            <p:cNvPr id="14" name="object 20">
              <a:extLst>
                <a:ext uri="{FF2B5EF4-FFF2-40B4-BE49-F238E27FC236}">
                  <a16:creationId xmlns:a16="http://schemas.microsoft.com/office/drawing/2014/main" id="{6986E42E-9BD7-FA16-BDF9-2EE1740D9147}"/>
                </a:ext>
              </a:extLst>
            </p:cNvPr>
            <p:cNvSpPr/>
            <p:nvPr/>
          </p:nvSpPr>
          <p:spPr>
            <a:xfrm>
              <a:off x="3081528" y="3115056"/>
              <a:ext cx="943610" cy="942340"/>
            </a:xfrm>
            <a:custGeom>
              <a:avLst/>
              <a:gdLst/>
              <a:ahLst/>
              <a:cxnLst/>
              <a:rect l="l" t="t" r="r" b="b"/>
              <a:pathLst>
                <a:path w="943610" h="942339">
                  <a:moveTo>
                    <a:pt x="495300" y="941832"/>
                  </a:moveTo>
                  <a:lnTo>
                    <a:pt x="446532" y="941832"/>
                  </a:lnTo>
                  <a:lnTo>
                    <a:pt x="423672" y="940308"/>
                  </a:lnTo>
                  <a:lnTo>
                    <a:pt x="353568" y="928116"/>
                  </a:lnTo>
                  <a:lnTo>
                    <a:pt x="309372" y="914400"/>
                  </a:lnTo>
                  <a:lnTo>
                    <a:pt x="266700" y="896112"/>
                  </a:lnTo>
                  <a:lnTo>
                    <a:pt x="227076" y="874776"/>
                  </a:lnTo>
                  <a:lnTo>
                    <a:pt x="188976" y="848868"/>
                  </a:lnTo>
                  <a:lnTo>
                    <a:pt x="153924" y="819912"/>
                  </a:lnTo>
                  <a:lnTo>
                    <a:pt x="121920" y="787908"/>
                  </a:lnTo>
                  <a:lnTo>
                    <a:pt x="80772" y="734568"/>
                  </a:lnTo>
                  <a:lnTo>
                    <a:pt x="56388" y="696468"/>
                  </a:lnTo>
                  <a:lnTo>
                    <a:pt x="47244" y="675132"/>
                  </a:lnTo>
                  <a:lnTo>
                    <a:pt x="36576" y="655320"/>
                  </a:lnTo>
                  <a:lnTo>
                    <a:pt x="28956" y="632460"/>
                  </a:lnTo>
                  <a:lnTo>
                    <a:pt x="21336" y="611124"/>
                  </a:lnTo>
                  <a:lnTo>
                    <a:pt x="9144" y="565404"/>
                  </a:lnTo>
                  <a:lnTo>
                    <a:pt x="3048" y="519684"/>
                  </a:lnTo>
                  <a:lnTo>
                    <a:pt x="0" y="495300"/>
                  </a:lnTo>
                  <a:lnTo>
                    <a:pt x="0" y="446532"/>
                  </a:lnTo>
                  <a:lnTo>
                    <a:pt x="3048" y="423672"/>
                  </a:lnTo>
                  <a:lnTo>
                    <a:pt x="6096" y="399288"/>
                  </a:lnTo>
                  <a:lnTo>
                    <a:pt x="9144" y="376428"/>
                  </a:lnTo>
                  <a:lnTo>
                    <a:pt x="21336" y="330708"/>
                  </a:lnTo>
                  <a:lnTo>
                    <a:pt x="36576" y="288036"/>
                  </a:lnTo>
                  <a:lnTo>
                    <a:pt x="47244" y="266700"/>
                  </a:lnTo>
                  <a:lnTo>
                    <a:pt x="56388" y="246888"/>
                  </a:lnTo>
                  <a:lnTo>
                    <a:pt x="80772" y="207264"/>
                  </a:lnTo>
                  <a:lnTo>
                    <a:pt x="108204" y="170688"/>
                  </a:lnTo>
                  <a:lnTo>
                    <a:pt x="153924" y="121920"/>
                  </a:lnTo>
                  <a:lnTo>
                    <a:pt x="188976" y="92964"/>
                  </a:lnTo>
                  <a:lnTo>
                    <a:pt x="246888" y="56388"/>
                  </a:lnTo>
                  <a:lnTo>
                    <a:pt x="288036" y="36576"/>
                  </a:lnTo>
                  <a:lnTo>
                    <a:pt x="330708" y="21336"/>
                  </a:lnTo>
                  <a:lnTo>
                    <a:pt x="376428" y="9144"/>
                  </a:lnTo>
                  <a:lnTo>
                    <a:pt x="423672" y="1524"/>
                  </a:lnTo>
                  <a:lnTo>
                    <a:pt x="446532" y="0"/>
                  </a:lnTo>
                  <a:lnTo>
                    <a:pt x="495300" y="0"/>
                  </a:lnTo>
                  <a:lnTo>
                    <a:pt x="519684" y="1524"/>
                  </a:lnTo>
                  <a:lnTo>
                    <a:pt x="542544" y="4572"/>
                  </a:lnTo>
                  <a:lnTo>
                    <a:pt x="566928" y="9144"/>
                  </a:lnTo>
                  <a:lnTo>
                    <a:pt x="572643" y="10668"/>
                  </a:lnTo>
                  <a:lnTo>
                    <a:pt x="448056" y="10668"/>
                  </a:lnTo>
                  <a:lnTo>
                    <a:pt x="423672" y="12192"/>
                  </a:lnTo>
                  <a:lnTo>
                    <a:pt x="425196" y="12192"/>
                  </a:lnTo>
                  <a:lnTo>
                    <a:pt x="400812" y="15240"/>
                  </a:lnTo>
                  <a:lnTo>
                    <a:pt x="377952" y="19812"/>
                  </a:lnTo>
                  <a:lnTo>
                    <a:pt x="356616" y="24384"/>
                  </a:lnTo>
                  <a:lnTo>
                    <a:pt x="333756" y="30480"/>
                  </a:lnTo>
                  <a:lnTo>
                    <a:pt x="312420" y="38100"/>
                  </a:lnTo>
                  <a:lnTo>
                    <a:pt x="295910" y="45720"/>
                  </a:lnTo>
                  <a:lnTo>
                    <a:pt x="292608" y="45720"/>
                  </a:lnTo>
                  <a:lnTo>
                    <a:pt x="274320" y="54864"/>
                  </a:lnTo>
                  <a:lnTo>
                    <a:pt x="271272" y="54864"/>
                  </a:lnTo>
                  <a:lnTo>
                    <a:pt x="251460" y="65532"/>
                  </a:lnTo>
                  <a:lnTo>
                    <a:pt x="234124" y="76200"/>
                  </a:lnTo>
                  <a:lnTo>
                    <a:pt x="233172" y="76200"/>
                  </a:lnTo>
                  <a:lnTo>
                    <a:pt x="213360" y="88392"/>
                  </a:lnTo>
                  <a:lnTo>
                    <a:pt x="195072" y="102108"/>
                  </a:lnTo>
                  <a:lnTo>
                    <a:pt x="161544" y="129540"/>
                  </a:lnTo>
                  <a:lnTo>
                    <a:pt x="144780" y="144780"/>
                  </a:lnTo>
                  <a:lnTo>
                    <a:pt x="146304" y="144780"/>
                  </a:lnTo>
                  <a:lnTo>
                    <a:pt x="129540" y="161544"/>
                  </a:lnTo>
                  <a:lnTo>
                    <a:pt x="131064" y="161544"/>
                  </a:lnTo>
                  <a:lnTo>
                    <a:pt x="115824" y="178308"/>
                  </a:lnTo>
                  <a:lnTo>
                    <a:pt x="102108" y="195072"/>
                  </a:lnTo>
                  <a:lnTo>
                    <a:pt x="77724" y="231648"/>
                  </a:lnTo>
                  <a:lnTo>
                    <a:pt x="47244" y="291084"/>
                  </a:lnTo>
                  <a:lnTo>
                    <a:pt x="30480" y="333756"/>
                  </a:lnTo>
                  <a:lnTo>
                    <a:pt x="32004" y="333756"/>
                  </a:lnTo>
                  <a:lnTo>
                    <a:pt x="24892" y="355092"/>
                  </a:lnTo>
                  <a:lnTo>
                    <a:pt x="24384" y="355092"/>
                  </a:lnTo>
                  <a:lnTo>
                    <a:pt x="15240" y="400812"/>
                  </a:lnTo>
                  <a:lnTo>
                    <a:pt x="12192" y="423672"/>
                  </a:lnTo>
                  <a:lnTo>
                    <a:pt x="10763" y="446532"/>
                  </a:lnTo>
                  <a:lnTo>
                    <a:pt x="10668" y="495300"/>
                  </a:lnTo>
                  <a:lnTo>
                    <a:pt x="12192" y="518160"/>
                  </a:lnTo>
                  <a:lnTo>
                    <a:pt x="15240" y="541020"/>
                  </a:lnTo>
                  <a:lnTo>
                    <a:pt x="24384" y="586740"/>
                  </a:lnTo>
                  <a:lnTo>
                    <a:pt x="32004" y="608076"/>
                  </a:lnTo>
                  <a:lnTo>
                    <a:pt x="30480" y="608076"/>
                  </a:lnTo>
                  <a:lnTo>
                    <a:pt x="47244" y="650748"/>
                  </a:lnTo>
                  <a:lnTo>
                    <a:pt x="65532" y="690372"/>
                  </a:lnTo>
                  <a:lnTo>
                    <a:pt x="102108" y="746760"/>
                  </a:lnTo>
                  <a:lnTo>
                    <a:pt x="115824" y="765048"/>
                  </a:lnTo>
                  <a:lnTo>
                    <a:pt x="117094" y="765048"/>
                  </a:lnTo>
                  <a:lnTo>
                    <a:pt x="129794" y="780288"/>
                  </a:lnTo>
                  <a:lnTo>
                    <a:pt x="129540" y="780288"/>
                  </a:lnTo>
                  <a:lnTo>
                    <a:pt x="146304" y="797052"/>
                  </a:lnTo>
                  <a:lnTo>
                    <a:pt x="144780" y="797052"/>
                  </a:lnTo>
                  <a:lnTo>
                    <a:pt x="178308" y="827532"/>
                  </a:lnTo>
                  <a:lnTo>
                    <a:pt x="179984" y="827532"/>
                  </a:lnTo>
                  <a:lnTo>
                    <a:pt x="195072" y="841248"/>
                  </a:lnTo>
                  <a:lnTo>
                    <a:pt x="197104" y="841248"/>
                  </a:lnTo>
                  <a:lnTo>
                    <a:pt x="213360" y="853440"/>
                  </a:lnTo>
                  <a:lnTo>
                    <a:pt x="233172" y="865632"/>
                  </a:lnTo>
                  <a:lnTo>
                    <a:pt x="231648" y="865632"/>
                  </a:lnTo>
                  <a:lnTo>
                    <a:pt x="271272" y="886968"/>
                  </a:lnTo>
                  <a:lnTo>
                    <a:pt x="312420" y="903732"/>
                  </a:lnTo>
                  <a:lnTo>
                    <a:pt x="356616" y="917448"/>
                  </a:lnTo>
                  <a:lnTo>
                    <a:pt x="400812" y="926592"/>
                  </a:lnTo>
                  <a:lnTo>
                    <a:pt x="425196" y="929640"/>
                  </a:lnTo>
                  <a:lnTo>
                    <a:pt x="423672" y="929640"/>
                  </a:lnTo>
                  <a:lnTo>
                    <a:pt x="470916" y="932688"/>
                  </a:lnTo>
                  <a:lnTo>
                    <a:pt x="566928" y="932688"/>
                  </a:lnTo>
                  <a:lnTo>
                    <a:pt x="542544" y="937260"/>
                  </a:lnTo>
                  <a:lnTo>
                    <a:pt x="519684" y="940308"/>
                  </a:lnTo>
                  <a:lnTo>
                    <a:pt x="495300" y="941832"/>
                  </a:lnTo>
                  <a:close/>
                </a:path>
                <a:path w="943610" h="942339">
                  <a:moveTo>
                    <a:pt x="650748" y="47244"/>
                  </a:moveTo>
                  <a:lnTo>
                    <a:pt x="608076" y="30480"/>
                  </a:lnTo>
                  <a:lnTo>
                    <a:pt x="541020" y="15240"/>
                  </a:lnTo>
                  <a:lnTo>
                    <a:pt x="495300" y="10668"/>
                  </a:lnTo>
                  <a:lnTo>
                    <a:pt x="572643" y="10668"/>
                  </a:lnTo>
                  <a:lnTo>
                    <a:pt x="611124" y="21336"/>
                  </a:lnTo>
                  <a:lnTo>
                    <a:pt x="655320" y="36576"/>
                  </a:lnTo>
                  <a:lnTo>
                    <a:pt x="675132" y="45720"/>
                  </a:lnTo>
                  <a:lnTo>
                    <a:pt x="650748" y="45720"/>
                  </a:lnTo>
                  <a:lnTo>
                    <a:pt x="650748" y="47244"/>
                  </a:lnTo>
                  <a:close/>
                </a:path>
                <a:path w="943610" h="942339">
                  <a:moveTo>
                    <a:pt x="292608" y="47244"/>
                  </a:moveTo>
                  <a:lnTo>
                    <a:pt x="292608" y="45720"/>
                  </a:lnTo>
                  <a:lnTo>
                    <a:pt x="295910" y="45720"/>
                  </a:lnTo>
                  <a:lnTo>
                    <a:pt x="292608" y="47244"/>
                  </a:lnTo>
                  <a:close/>
                </a:path>
                <a:path w="943610" h="942339">
                  <a:moveTo>
                    <a:pt x="672084" y="56388"/>
                  </a:moveTo>
                  <a:lnTo>
                    <a:pt x="650748" y="45720"/>
                  </a:lnTo>
                  <a:lnTo>
                    <a:pt x="675132" y="45720"/>
                  </a:lnTo>
                  <a:lnTo>
                    <a:pt x="693420" y="54864"/>
                  </a:lnTo>
                  <a:lnTo>
                    <a:pt x="670560" y="54864"/>
                  </a:lnTo>
                  <a:lnTo>
                    <a:pt x="672084" y="56388"/>
                  </a:lnTo>
                  <a:close/>
                </a:path>
                <a:path w="943610" h="942339">
                  <a:moveTo>
                    <a:pt x="271272" y="56388"/>
                  </a:moveTo>
                  <a:lnTo>
                    <a:pt x="271272" y="54864"/>
                  </a:lnTo>
                  <a:lnTo>
                    <a:pt x="274320" y="54864"/>
                  </a:lnTo>
                  <a:lnTo>
                    <a:pt x="271272" y="56388"/>
                  </a:lnTo>
                  <a:close/>
                </a:path>
                <a:path w="943610" h="942339">
                  <a:moveTo>
                    <a:pt x="710184" y="77724"/>
                  </a:moveTo>
                  <a:lnTo>
                    <a:pt x="690372" y="65532"/>
                  </a:lnTo>
                  <a:lnTo>
                    <a:pt x="691896" y="65532"/>
                  </a:lnTo>
                  <a:lnTo>
                    <a:pt x="670560" y="54864"/>
                  </a:lnTo>
                  <a:lnTo>
                    <a:pt x="693420" y="54864"/>
                  </a:lnTo>
                  <a:lnTo>
                    <a:pt x="696468" y="56388"/>
                  </a:lnTo>
                  <a:lnTo>
                    <a:pt x="716280" y="68580"/>
                  </a:lnTo>
                  <a:lnTo>
                    <a:pt x="727710" y="76200"/>
                  </a:lnTo>
                  <a:lnTo>
                    <a:pt x="710184" y="76200"/>
                  </a:lnTo>
                  <a:lnTo>
                    <a:pt x="710184" y="77724"/>
                  </a:lnTo>
                  <a:close/>
                </a:path>
                <a:path w="943610" h="942339">
                  <a:moveTo>
                    <a:pt x="231648" y="77724"/>
                  </a:moveTo>
                  <a:lnTo>
                    <a:pt x="233172" y="76200"/>
                  </a:lnTo>
                  <a:lnTo>
                    <a:pt x="234124" y="76200"/>
                  </a:lnTo>
                  <a:lnTo>
                    <a:pt x="231648" y="77724"/>
                  </a:lnTo>
                  <a:close/>
                </a:path>
                <a:path w="943610" h="942339">
                  <a:moveTo>
                    <a:pt x="917448" y="356616"/>
                  </a:moveTo>
                  <a:lnTo>
                    <a:pt x="896112" y="291084"/>
                  </a:lnTo>
                  <a:lnTo>
                    <a:pt x="865632" y="231648"/>
                  </a:lnTo>
                  <a:lnTo>
                    <a:pt x="841248" y="195072"/>
                  </a:lnTo>
                  <a:lnTo>
                    <a:pt x="797052" y="144780"/>
                  </a:lnTo>
                  <a:lnTo>
                    <a:pt x="765048" y="115824"/>
                  </a:lnTo>
                  <a:lnTo>
                    <a:pt x="728472" y="88392"/>
                  </a:lnTo>
                  <a:lnTo>
                    <a:pt x="710184" y="76200"/>
                  </a:lnTo>
                  <a:lnTo>
                    <a:pt x="727710" y="76200"/>
                  </a:lnTo>
                  <a:lnTo>
                    <a:pt x="771144" y="106680"/>
                  </a:lnTo>
                  <a:lnTo>
                    <a:pt x="804672" y="137160"/>
                  </a:lnTo>
                  <a:lnTo>
                    <a:pt x="835152" y="170688"/>
                  </a:lnTo>
                  <a:lnTo>
                    <a:pt x="862584" y="207264"/>
                  </a:lnTo>
                  <a:lnTo>
                    <a:pt x="896112" y="266700"/>
                  </a:lnTo>
                  <a:lnTo>
                    <a:pt x="914400" y="309372"/>
                  </a:lnTo>
                  <a:lnTo>
                    <a:pt x="928116" y="353568"/>
                  </a:lnTo>
                  <a:lnTo>
                    <a:pt x="928420" y="355092"/>
                  </a:lnTo>
                  <a:lnTo>
                    <a:pt x="917448" y="355092"/>
                  </a:lnTo>
                  <a:lnTo>
                    <a:pt x="917448" y="356616"/>
                  </a:lnTo>
                  <a:close/>
                </a:path>
                <a:path w="943610" h="942339">
                  <a:moveTo>
                    <a:pt x="24384" y="356616"/>
                  </a:moveTo>
                  <a:lnTo>
                    <a:pt x="24384" y="355092"/>
                  </a:lnTo>
                  <a:lnTo>
                    <a:pt x="24892" y="355092"/>
                  </a:lnTo>
                  <a:lnTo>
                    <a:pt x="24384" y="356616"/>
                  </a:lnTo>
                  <a:close/>
                </a:path>
                <a:path w="943610" h="942339">
                  <a:moveTo>
                    <a:pt x="839724" y="765048"/>
                  </a:moveTo>
                  <a:lnTo>
                    <a:pt x="827532" y="765048"/>
                  </a:lnTo>
                  <a:lnTo>
                    <a:pt x="841248" y="746760"/>
                  </a:lnTo>
                  <a:lnTo>
                    <a:pt x="865632" y="710184"/>
                  </a:lnTo>
                  <a:lnTo>
                    <a:pt x="886968" y="670560"/>
                  </a:lnTo>
                  <a:lnTo>
                    <a:pt x="911352" y="608076"/>
                  </a:lnTo>
                  <a:lnTo>
                    <a:pt x="923544" y="563880"/>
                  </a:lnTo>
                  <a:lnTo>
                    <a:pt x="929640" y="518160"/>
                  </a:lnTo>
                  <a:lnTo>
                    <a:pt x="932688" y="470916"/>
                  </a:lnTo>
                  <a:lnTo>
                    <a:pt x="931164" y="446532"/>
                  </a:lnTo>
                  <a:lnTo>
                    <a:pt x="929640" y="423672"/>
                  </a:lnTo>
                  <a:lnTo>
                    <a:pt x="923544" y="377952"/>
                  </a:lnTo>
                  <a:lnTo>
                    <a:pt x="917448" y="355092"/>
                  </a:lnTo>
                  <a:lnTo>
                    <a:pt x="928420" y="355092"/>
                  </a:lnTo>
                  <a:lnTo>
                    <a:pt x="937260" y="399288"/>
                  </a:lnTo>
                  <a:lnTo>
                    <a:pt x="940308" y="423672"/>
                  </a:lnTo>
                  <a:lnTo>
                    <a:pt x="941927" y="448056"/>
                  </a:lnTo>
                  <a:lnTo>
                    <a:pt x="943356" y="470916"/>
                  </a:lnTo>
                  <a:lnTo>
                    <a:pt x="940308" y="519684"/>
                  </a:lnTo>
                  <a:lnTo>
                    <a:pt x="928116" y="588264"/>
                  </a:lnTo>
                  <a:lnTo>
                    <a:pt x="914400" y="632460"/>
                  </a:lnTo>
                  <a:lnTo>
                    <a:pt x="896112" y="675132"/>
                  </a:lnTo>
                  <a:lnTo>
                    <a:pt x="874776" y="716280"/>
                  </a:lnTo>
                  <a:lnTo>
                    <a:pt x="862584" y="734568"/>
                  </a:lnTo>
                  <a:lnTo>
                    <a:pt x="839724" y="765048"/>
                  </a:lnTo>
                  <a:close/>
                </a:path>
                <a:path w="943610" h="942339">
                  <a:moveTo>
                    <a:pt x="10668" y="448056"/>
                  </a:moveTo>
                  <a:lnTo>
                    <a:pt x="10668" y="446532"/>
                  </a:lnTo>
                  <a:lnTo>
                    <a:pt x="10668" y="448056"/>
                  </a:lnTo>
                  <a:close/>
                </a:path>
                <a:path w="943610" h="942339">
                  <a:moveTo>
                    <a:pt x="931164" y="448056"/>
                  </a:moveTo>
                  <a:lnTo>
                    <a:pt x="931068" y="446532"/>
                  </a:lnTo>
                  <a:lnTo>
                    <a:pt x="931164" y="448056"/>
                  </a:lnTo>
                  <a:close/>
                </a:path>
                <a:path w="943610" h="942339">
                  <a:moveTo>
                    <a:pt x="117094" y="765048"/>
                  </a:moveTo>
                  <a:lnTo>
                    <a:pt x="115824" y="765048"/>
                  </a:lnTo>
                  <a:lnTo>
                    <a:pt x="115824" y="763524"/>
                  </a:lnTo>
                  <a:lnTo>
                    <a:pt x="117094" y="765048"/>
                  </a:lnTo>
                  <a:close/>
                </a:path>
                <a:path w="943610" h="942339">
                  <a:moveTo>
                    <a:pt x="825453" y="781812"/>
                  </a:moveTo>
                  <a:lnTo>
                    <a:pt x="812292" y="781812"/>
                  </a:lnTo>
                  <a:lnTo>
                    <a:pt x="827532" y="763524"/>
                  </a:lnTo>
                  <a:lnTo>
                    <a:pt x="827532" y="765048"/>
                  </a:lnTo>
                  <a:lnTo>
                    <a:pt x="839724" y="765048"/>
                  </a:lnTo>
                  <a:lnTo>
                    <a:pt x="835152" y="771144"/>
                  </a:lnTo>
                  <a:lnTo>
                    <a:pt x="825453" y="781812"/>
                  </a:lnTo>
                  <a:close/>
                </a:path>
                <a:path w="943610" h="942339">
                  <a:moveTo>
                    <a:pt x="131064" y="781812"/>
                  </a:moveTo>
                  <a:lnTo>
                    <a:pt x="129540" y="780288"/>
                  </a:lnTo>
                  <a:lnTo>
                    <a:pt x="129794" y="780288"/>
                  </a:lnTo>
                  <a:lnTo>
                    <a:pt x="131064" y="781812"/>
                  </a:lnTo>
                  <a:close/>
                </a:path>
                <a:path w="943610" h="942339">
                  <a:moveTo>
                    <a:pt x="779526" y="827532"/>
                  </a:moveTo>
                  <a:lnTo>
                    <a:pt x="765048" y="827532"/>
                  </a:lnTo>
                  <a:lnTo>
                    <a:pt x="781812" y="812292"/>
                  </a:lnTo>
                  <a:lnTo>
                    <a:pt x="797052" y="797052"/>
                  </a:lnTo>
                  <a:lnTo>
                    <a:pt x="812292" y="780288"/>
                  </a:lnTo>
                  <a:lnTo>
                    <a:pt x="812292" y="781812"/>
                  </a:lnTo>
                  <a:lnTo>
                    <a:pt x="825453" y="781812"/>
                  </a:lnTo>
                  <a:lnTo>
                    <a:pt x="804672" y="804672"/>
                  </a:lnTo>
                  <a:lnTo>
                    <a:pt x="779526" y="827532"/>
                  </a:lnTo>
                  <a:close/>
                </a:path>
                <a:path w="943610" h="942339">
                  <a:moveTo>
                    <a:pt x="179984" y="827532"/>
                  </a:moveTo>
                  <a:lnTo>
                    <a:pt x="178308" y="827532"/>
                  </a:lnTo>
                  <a:lnTo>
                    <a:pt x="178308" y="826008"/>
                  </a:lnTo>
                  <a:lnTo>
                    <a:pt x="179984" y="827532"/>
                  </a:lnTo>
                  <a:close/>
                </a:path>
                <a:path w="943610" h="942339">
                  <a:moveTo>
                    <a:pt x="763016" y="841248"/>
                  </a:moveTo>
                  <a:lnTo>
                    <a:pt x="746760" y="841248"/>
                  </a:lnTo>
                  <a:lnTo>
                    <a:pt x="765048" y="826008"/>
                  </a:lnTo>
                  <a:lnTo>
                    <a:pt x="765048" y="827532"/>
                  </a:lnTo>
                  <a:lnTo>
                    <a:pt x="779526" y="827532"/>
                  </a:lnTo>
                  <a:lnTo>
                    <a:pt x="771144" y="835152"/>
                  </a:lnTo>
                  <a:lnTo>
                    <a:pt x="763016" y="841248"/>
                  </a:lnTo>
                  <a:close/>
                </a:path>
                <a:path w="943610" h="942339">
                  <a:moveTo>
                    <a:pt x="197104" y="841248"/>
                  </a:moveTo>
                  <a:lnTo>
                    <a:pt x="195072" y="841248"/>
                  </a:lnTo>
                  <a:lnTo>
                    <a:pt x="195072" y="839724"/>
                  </a:lnTo>
                  <a:lnTo>
                    <a:pt x="197104" y="841248"/>
                  </a:lnTo>
                  <a:close/>
                </a:path>
                <a:path w="943610" h="942339">
                  <a:moveTo>
                    <a:pt x="566928" y="932688"/>
                  </a:moveTo>
                  <a:lnTo>
                    <a:pt x="470916" y="932688"/>
                  </a:lnTo>
                  <a:lnTo>
                    <a:pt x="518160" y="929640"/>
                  </a:lnTo>
                  <a:lnTo>
                    <a:pt x="541020" y="926592"/>
                  </a:lnTo>
                  <a:lnTo>
                    <a:pt x="586740" y="917448"/>
                  </a:lnTo>
                  <a:lnTo>
                    <a:pt x="608076" y="911352"/>
                  </a:lnTo>
                  <a:lnTo>
                    <a:pt x="650748" y="896112"/>
                  </a:lnTo>
                  <a:lnTo>
                    <a:pt x="672084" y="886968"/>
                  </a:lnTo>
                  <a:lnTo>
                    <a:pt x="670560" y="886968"/>
                  </a:lnTo>
                  <a:lnTo>
                    <a:pt x="691896" y="876300"/>
                  </a:lnTo>
                  <a:lnTo>
                    <a:pt x="690372" y="876300"/>
                  </a:lnTo>
                  <a:lnTo>
                    <a:pt x="710184" y="865632"/>
                  </a:lnTo>
                  <a:lnTo>
                    <a:pt x="728472" y="853440"/>
                  </a:lnTo>
                  <a:lnTo>
                    <a:pt x="746760" y="839724"/>
                  </a:lnTo>
                  <a:lnTo>
                    <a:pt x="746760" y="841248"/>
                  </a:lnTo>
                  <a:lnTo>
                    <a:pt x="763016" y="841248"/>
                  </a:lnTo>
                  <a:lnTo>
                    <a:pt x="716280" y="874776"/>
                  </a:lnTo>
                  <a:lnTo>
                    <a:pt x="675132" y="896112"/>
                  </a:lnTo>
                  <a:lnTo>
                    <a:pt x="633984" y="914400"/>
                  </a:lnTo>
                  <a:lnTo>
                    <a:pt x="589788" y="928116"/>
                  </a:lnTo>
                  <a:lnTo>
                    <a:pt x="566928" y="932688"/>
                  </a:lnTo>
                  <a:close/>
                </a:path>
              </a:pathLst>
            </a:custGeom>
            <a:solidFill>
              <a:srgbClr val="FFFFFF"/>
            </a:solidFill>
          </p:spPr>
          <p:txBody>
            <a:bodyPr wrap="square" lIns="0" tIns="0" rIns="0" bIns="0" rtlCol="0"/>
            <a:lstStyle/>
            <a:p>
              <a:endParaRPr/>
            </a:p>
          </p:txBody>
        </p:sp>
      </p:grpSp>
      <p:sp>
        <p:nvSpPr>
          <p:cNvPr id="15" name="object 21">
            <a:extLst>
              <a:ext uri="{FF2B5EF4-FFF2-40B4-BE49-F238E27FC236}">
                <a16:creationId xmlns:a16="http://schemas.microsoft.com/office/drawing/2014/main" id="{3C180C5E-5C1C-40B6-298F-3F8D4022BC16}"/>
              </a:ext>
            </a:extLst>
          </p:cNvPr>
          <p:cNvSpPr txBox="1"/>
          <p:nvPr/>
        </p:nvSpPr>
        <p:spPr>
          <a:xfrm>
            <a:off x="4519926" y="3905816"/>
            <a:ext cx="1750551" cy="519373"/>
          </a:xfrm>
          <a:prstGeom prst="rect">
            <a:avLst/>
          </a:prstGeom>
        </p:spPr>
        <p:txBody>
          <a:bodyPr vert="horz" wrap="square" lIns="0" tIns="13970" rIns="0" bIns="0" rtlCol="0">
            <a:spAutoFit/>
          </a:bodyPr>
          <a:lstStyle/>
          <a:p>
            <a:pPr marL="12700" algn="ctr">
              <a:spcBef>
                <a:spcPts val="110"/>
              </a:spcBef>
            </a:pPr>
            <a:r>
              <a:rPr lang="es-ES" sz="1600" dirty="0">
                <a:solidFill>
                  <a:srgbClr val="FFFFFF"/>
                </a:solidFill>
                <a:latin typeface="Carlito"/>
                <a:cs typeface="Carlito"/>
              </a:rPr>
              <a:t>2</a:t>
            </a:r>
          </a:p>
          <a:p>
            <a:pPr marL="12700" algn="ctr">
              <a:spcBef>
                <a:spcPts val="110"/>
              </a:spcBef>
            </a:pPr>
            <a:r>
              <a:rPr lang="es-ES" sz="1600" dirty="0">
                <a:solidFill>
                  <a:srgbClr val="FFFFFF"/>
                </a:solidFill>
                <a:latin typeface="Carlito"/>
                <a:cs typeface="Carlito"/>
              </a:rPr>
              <a:t>Investigación</a:t>
            </a:r>
            <a:endParaRPr sz="1600" dirty="0">
              <a:latin typeface="Carlito"/>
              <a:cs typeface="Carlito"/>
            </a:endParaRPr>
          </a:p>
        </p:txBody>
      </p:sp>
      <p:grpSp>
        <p:nvGrpSpPr>
          <p:cNvPr id="17" name="object 23">
            <a:extLst>
              <a:ext uri="{FF2B5EF4-FFF2-40B4-BE49-F238E27FC236}">
                <a16:creationId xmlns:a16="http://schemas.microsoft.com/office/drawing/2014/main" id="{DFFB02DA-9776-8A2F-6DAA-B245AFAC1D6A}"/>
              </a:ext>
            </a:extLst>
          </p:cNvPr>
          <p:cNvGrpSpPr/>
          <p:nvPr/>
        </p:nvGrpSpPr>
        <p:grpSpPr>
          <a:xfrm>
            <a:off x="6819095" y="3146476"/>
            <a:ext cx="2508504" cy="2218944"/>
            <a:chOff x="4706111" y="3115056"/>
            <a:chExt cx="943610" cy="942340"/>
          </a:xfrm>
        </p:grpSpPr>
        <p:sp>
          <p:nvSpPr>
            <p:cNvPr id="18" name="object 24">
              <a:extLst>
                <a:ext uri="{FF2B5EF4-FFF2-40B4-BE49-F238E27FC236}">
                  <a16:creationId xmlns:a16="http://schemas.microsoft.com/office/drawing/2014/main" id="{36049BA5-110A-9C71-1BA8-A2483B9EB739}"/>
                </a:ext>
              </a:extLst>
            </p:cNvPr>
            <p:cNvSpPr/>
            <p:nvPr/>
          </p:nvSpPr>
          <p:spPr>
            <a:xfrm>
              <a:off x="4712207" y="3119628"/>
              <a:ext cx="931544" cy="932815"/>
            </a:xfrm>
            <a:custGeom>
              <a:avLst/>
              <a:gdLst/>
              <a:ahLst/>
              <a:cxnLst/>
              <a:rect l="l" t="t" r="r" b="b"/>
              <a:pathLst>
                <a:path w="931545" h="932814">
                  <a:moveTo>
                    <a:pt x="466344" y="932688"/>
                  </a:moveTo>
                  <a:lnTo>
                    <a:pt x="418662" y="930280"/>
                  </a:lnTo>
                  <a:lnTo>
                    <a:pt x="372359" y="923213"/>
                  </a:lnTo>
                  <a:lnTo>
                    <a:pt x="327667" y="911722"/>
                  </a:lnTo>
                  <a:lnTo>
                    <a:pt x="284821" y="896040"/>
                  </a:lnTo>
                  <a:lnTo>
                    <a:pt x="244056" y="876403"/>
                  </a:lnTo>
                  <a:lnTo>
                    <a:pt x="205606" y="853044"/>
                  </a:lnTo>
                  <a:lnTo>
                    <a:pt x="169705" y="826198"/>
                  </a:lnTo>
                  <a:lnTo>
                    <a:pt x="136588" y="796099"/>
                  </a:lnTo>
                  <a:lnTo>
                    <a:pt x="106489" y="762982"/>
                  </a:lnTo>
                  <a:lnTo>
                    <a:pt x="79643" y="727081"/>
                  </a:lnTo>
                  <a:lnTo>
                    <a:pt x="56284" y="688631"/>
                  </a:lnTo>
                  <a:lnTo>
                    <a:pt x="36647" y="647866"/>
                  </a:lnTo>
                  <a:lnTo>
                    <a:pt x="20965" y="605020"/>
                  </a:lnTo>
                  <a:lnTo>
                    <a:pt x="9474" y="560328"/>
                  </a:lnTo>
                  <a:lnTo>
                    <a:pt x="2407" y="514025"/>
                  </a:lnTo>
                  <a:lnTo>
                    <a:pt x="0" y="466344"/>
                  </a:lnTo>
                  <a:lnTo>
                    <a:pt x="2407" y="418662"/>
                  </a:lnTo>
                  <a:lnTo>
                    <a:pt x="9474" y="372359"/>
                  </a:lnTo>
                  <a:lnTo>
                    <a:pt x="20965" y="327667"/>
                  </a:lnTo>
                  <a:lnTo>
                    <a:pt x="36647" y="284821"/>
                  </a:lnTo>
                  <a:lnTo>
                    <a:pt x="56284" y="244056"/>
                  </a:lnTo>
                  <a:lnTo>
                    <a:pt x="79643" y="205606"/>
                  </a:lnTo>
                  <a:lnTo>
                    <a:pt x="106489" y="169705"/>
                  </a:lnTo>
                  <a:lnTo>
                    <a:pt x="136588" y="136588"/>
                  </a:lnTo>
                  <a:lnTo>
                    <a:pt x="169705" y="106489"/>
                  </a:lnTo>
                  <a:lnTo>
                    <a:pt x="205606" y="79643"/>
                  </a:lnTo>
                  <a:lnTo>
                    <a:pt x="244056" y="56284"/>
                  </a:lnTo>
                  <a:lnTo>
                    <a:pt x="284821" y="36647"/>
                  </a:lnTo>
                  <a:lnTo>
                    <a:pt x="327667" y="20965"/>
                  </a:lnTo>
                  <a:lnTo>
                    <a:pt x="372359" y="9474"/>
                  </a:lnTo>
                  <a:lnTo>
                    <a:pt x="418662" y="2407"/>
                  </a:lnTo>
                  <a:lnTo>
                    <a:pt x="466344" y="0"/>
                  </a:lnTo>
                  <a:lnTo>
                    <a:pt x="513756" y="2407"/>
                  </a:lnTo>
                  <a:lnTo>
                    <a:pt x="559825" y="9474"/>
                  </a:lnTo>
                  <a:lnTo>
                    <a:pt x="604314" y="20965"/>
                  </a:lnTo>
                  <a:lnTo>
                    <a:pt x="646985" y="36647"/>
                  </a:lnTo>
                  <a:lnTo>
                    <a:pt x="687603" y="56284"/>
                  </a:lnTo>
                  <a:lnTo>
                    <a:pt x="725930" y="79643"/>
                  </a:lnTo>
                  <a:lnTo>
                    <a:pt x="761729" y="106489"/>
                  </a:lnTo>
                  <a:lnTo>
                    <a:pt x="794766" y="136588"/>
                  </a:lnTo>
                  <a:lnTo>
                    <a:pt x="824801" y="169705"/>
                  </a:lnTo>
                  <a:lnTo>
                    <a:pt x="851600" y="205606"/>
                  </a:lnTo>
                  <a:lnTo>
                    <a:pt x="874925" y="244056"/>
                  </a:lnTo>
                  <a:lnTo>
                    <a:pt x="894540" y="284821"/>
                  </a:lnTo>
                  <a:lnTo>
                    <a:pt x="910208" y="327667"/>
                  </a:lnTo>
                  <a:lnTo>
                    <a:pt x="921692" y="372359"/>
                  </a:lnTo>
                  <a:lnTo>
                    <a:pt x="928756" y="418662"/>
                  </a:lnTo>
                  <a:lnTo>
                    <a:pt x="931164" y="466344"/>
                  </a:lnTo>
                  <a:lnTo>
                    <a:pt x="928756" y="514025"/>
                  </a:lnTo>
                  <a:lnTo>
                    <a:pt x="921692" y="560328"/>
                  </a:lnTo>
                  <a:lnTo>
                    <a:pt x="910208" y="605020"/>
                  </a:lnTo>
                  <a:lnTo>
                    <a:pt x="894540" y="647866"/>
                  </a:lnTo>
                  <a:lnTo>
                    <a:pt x="874925" y="688631"/>
                  </a:lnTo>
                  <a:lnTo>
                    <a:pt x="851600" y="727081"/>
                  </a:lnTo>
                  <a:lnTo>
                    <a:pt x="824801" y="762982"/>
                  </a:lnTo>
                  <a:lnTo>
                    <a:pt x="794766" y="796099"/>
                  </a:lnTo>
                  <a:lnTo>
                    <a:pt x="761729" y="826198"/>
                  </a:lnTo>
                  <a:lnTo>
                    <a:pt x="725930" y="853044"/>
                  </a:lnTo>
                  <a:lnTo>
                    <a:pt x="687603" y="876403"/>
                  </a:lnTo>
                  <a:lnTo>
                    <a:pt x="646985" y="896040"/>
                  </a:lnTo>
                  <a:lnTo>
                    <a:pt x="604314" y="911722"/>
                  </a:lnTo>
                  <a:lnTo>
                    <a:pt x="559825" y="923213"/>
                  </a:lnTo>
                  <a:lnTo>
                    <a:pt x="513756" y="930280"/>
                  </a:lnTo>
                  <a:lnTo>
                    <a:pt x="466344" y="932688"/>
                  </a:lnTo>
                  <a:close/>
                </a:path>
              </a:pathLst>
            </a:custGeom>
            <a:solidFill>
              <a:srgbClr val="5B9AD4"/>
            </a:solidFill>
          </p:spPr>
          <p:txBody>
            <a:bodyPr wrap="square" lIns="0" tIns="0" rIns="0" bIns="0" rtlCol="0"/>
            <a:lstStyle/>
            <a:p>
              <a:endParaRPr/>
            </a:p>
          </p:txBody>
        </p:sp>
        <p:sp>
          <p:nvSpPr>
            <p:cNvPr id="19" name="object 25">
              <a:extLst>
                <a:ext uri="{FF2B5EF4-FFF2-40B4-BE49-F238E27FC236}">
                  <a16:creationId xmlns:a16="http://schemas.microsoft.com/office/drawing/2014/main" id="{6E9A5B4F-FB1C-F02B-A0A8-B657D5FE2271}"/>
                </a:ext>
              </a:extLst>
            </p:cNvPr>
            <p:cNvSpPr/>
            <p:nvPr/>
          </p:nvSpPr>
          <p:spPr>
            <a:xfrm>
              <a:off x="4706111" y="3115056"/>
              <a:ext cx="943610" cy="942340"/>
            </a:xfrm>
            <a:custGeom>
              <a:avLst/>
              <a:gdLst/>
              <a:ahLst/>
              <a:cxnLst/>
              <a:rect l="l" t="t" r="r" b="b"/>
              <a:pathLst>
                <a:path w="943610" h="942339">
                  <a:moveTo>
                    <a:pt x="495300" y="941832"/>
                  </a:moveTo>
                  <a:lnTo>
                    <a:pt x="448056" y="941832"/>
                  </a:lnTo>
                  <a:lnTo>
                    <a:pt x="423672" y="940308"/>
                  </a:lnTo>
                  <a:lnTo>
                    <a:pt x="353568" y="928116"/>
                  </a:lnTo>
                  <a:lnTo>
                    <a:pt x="309372" y="914400"/>
                  </a:lnTo>
                  <a:lnTo>
                    <a:pt x="266700" y="896112"/>
                  </a:lnTo>
                  <a:lnTo>
                    <a:pt x="227076" y="874776"/>
                  </a:lnTo>
                  <a:lnTo>
                    <a:pt x="188976" y="848868"/>
                  </a:lnTo>
                  <a:lnTo>
                    <a:pt x="138684" y="804672"/>
                  </a:lnTo>
                  <a:lnTo>
                    <a:pt x="108204" y="771144"/>
                  </a:lnTo>
                  <a:lnTo>
                    <a:pt x="80772" y="734568"/>
                  </a:lnTo>
                  <a:lnTo>
                    <a:pt x="57912" y="696468"/>
                  </a:lnTo>
                  <a:lnTo>
                    <a:pt x="38100" y="655320"/>
                  </a:lnTo>
                  <a:lnTo>
                    <a:pt x="21336" y="611124"/>
                  </a:lnTo>
                  <a:lnTo>
                    <a:pt x="9144" y="565404"/>
                  </a:lnTo>
                  <a:lnTo>
                    <a:pt x="3048" y="519684"/>
                  </a:lnTo>
                  <a:lnTo>
                    <a:pt x="0" y="470916"/>
                  </a:lnTo>
                  <a:lnTo>
                    <a:pt x="1524" y="446532"/>
                  </a:lnTo>
                  <a:lnTo>
                    <a:pt x="6096" y="399288"/>
                  </a:lnTo>
                  <a:lnTo>
                    <a:pt x="21336" y="330708"/>
                  </a:lnTo>
                  <a:lnTo>
                    <a:pt x="47244" y="266700"/>
                  </a:lnTo>
                  <a:lnTo>
                    <a:pt x="68580" y="227076"/>
                  </a:lnTo>
                  <a:lnTo>
                    <a:pt x="108204" y="170688"/>
                  </a:lnTo>
                  <a:lnTo>
                    <a:pt x="138684" y="137160"/>
                  </a:lnTo>
                  <a:lnTo>
                    <a:pt x="172212" y="106680"/>
                  </a:lnTo>
                  <a:lnTo>
                    <a:pt x="208788" y="80772"/>
                  </a:lnTo>
                  <a:lnTo>
                    <a:pt x="227076" y="68580"/>
                  </a:lnTo>
                  <a:lnTo>
                    <a:pt x="266700" y="45720"/>
                  </a:lnTo>
                  <a:lnTo>
                    <a:pt x="309372" y="28956"/>
                  </a:lnTo>
                  <a:lnTo>
                    <a:pt x="353568" y="15240"/>
                  </a:lnTo>
                  <a:lnTo>
                    <a:pt x="399288" y="4572"/>
                  </a:lnTo>
                  <a:lnTo>
                    <a:pt x="448056" y="0"/>
                  </a:lnTo>
                  <a:lnTo>
                    <a:pt x="495300" y="0"/>
                  </a:lnTo>
                  <a:lnTo>
                    <a:pt x="519684" y="1524"/>
                  </a:lnTo>
                  <a:lnTo>
                    <a:pt x="544068" y="4572"/>
                  </a:lnTo>
                  <a:lnTo>
                    <a:pt x="566928" y="9144"/>
                  </a:lnTo>
                  <a:lnTo>
                    <a:pt x="572643" y="10668"/>
                  </a:lnTo>
                  <a:lnTo>
                    <a:pt x="448056" y="10668"/>
                  </a:lnTo>
                  <a:lnTo>
                    <a:pt x="425196" y="12192"/>
                  </a:lnTo>
                  <a:lnTo>
                    <a:pt x="400812" y="15240"/>
                  </a:lnTo>
                  <a:lnTo>
                    <a:pt x="402336" y="15240"/>
                  </a:lnTo>
                  <a:lnTo>
                    <a:pt x="356616" y="24384"/>
                  </a:lnTo>
                  <a:lnTo>
                    <a:pt x="335280" y="30480"/>
                  </a:lnTo>
                  <a:lnTo>
                    <a:pt x="313944" y="38100"/>
                  </a:lnTo>
                  <a:lnTo>
                    <a:pt x="296164" y="45720"/>
                  </a:lnTo>
                  <a:lnTo>
                    <a:pt x="292608" y="45720"/>
                  </a:lnTo>
                  <a:lnTo>
                    <a:pt x="274320" y="54864"/>
                  </a:lnTo>
                  <a:lnTo>
                    <a:pt x="272796" y="54864"/>
                  </a:lnTo>
                  <a:lnTo>
                    <a:pt x="251460" y="65532"/>
                  </a:lnTo>
                  <a:lnTo>
                    <a:pt x="235458" y="76200"/>
                  </a:lnTo>
                  <a:lnTo>
                    <a:pt x="233172" y="76200"/>
                  </a:lnTo>
                  <a:lnTo>
                    <a:pt x="213360" y="88392"/>
                  </a:lnTo>
                  <a:lnTo>
                    <a:pt x="214884" y="88392"/>
                  </a:lnTo>
                  <a:lnTo>
                    <a:pt x="178308" y="115824"/>
                  </a:lnTo>
                  <a:lnTo>
                    <a:pt x="161544" y="129540"/>
                  </a:lnTo>
                  <a:lnTo>
                    <a:pt x="115824" y="178308"/>
                  </a:lnTo>
                  <a:lnTo>
                    <a:pt x="77724" y="231648"/>
                  </a:lnTo>
                  <a:lnTo>
                    <a:pt x="56388" y="271272"/>
                  </a:lnTo>
                  <a:lnTo>
                    <a:pt x="38100" y="312420"/>
                  </a:lnTo>
                  <a:lnTo>
                    <a:pt x="26314" y="355092"/>
                  </a:lnTo>
                  <a:lnTo>
                    <a:pt x="25908" y="355092"/>
                  </a:lnTo>
                  <a:lnTo>
                    <a:pt x="19812" y="377952"/>
                  </a:lnTo>
                  <a:lnTo>
                    <a:pt x="13716" y="423672"/>
                  </a:lnTo>
                  <a:lnTo>
                    <a:pt x="10858" y="446532"/>
                  </a:lnTo>
                  <a:lnTo>
                    <a:pt x="10668" y="446532"/>
                  </a:lnTo>
                  <a:lnTo>
                    <a:pt x="10668" y="495300"/>
                  </a:lnTo>
                  <a:lnTo>
                    <a:pt x="19812" y="563880"/>
                  </a:lnTo>
                  <a:lnTo>
                    <a:pt x="38100" y="629412"/>
                  </a:lnTo>
                  <a:lnTo>
                    <a:pt x="56388" y="670560"/>
                  </a:lnTo>
                  <a:lnTo>
                    <a:pt x="77724" y="710184"/>
                  </a:lnTo>
                  <a:lnTo>
                    <a:pt x="102108" y="746760"/>
                  </a:lnTo>
                  <a:lnTo>
                    <a:pt x="115824" y="765048"/>
                  </a:lnTo>
                  <a:lnTo>
                    <a:pt x="117094" y="765048"/>
                  </a:lnTo>
                  <a:lnTo>
                    <a:pt x="131064" y="781812"/>
                  </a:lnTo>
                  <a:lnTo>
                    <a:pt x="132449" y="781812"/>
                  </a:lnTo>
                  <a:lnTo>
                    <a:pt x="146304" y="797052"/>
                  </a:lnTo>
                  <a:lnTo>
                    <a:pt x="161544" y="812292"/>
                  </a:lnTo>
                  <a:lnTo>
                    <a:pt x="178308" y="827532"/>
                  </a:lnTo>
                  <a:lnTo>
                    <a:pt x="180136" y="827532"/>
                  </a:lnTo>
                  <a:lnTo>
                    <a:pt x="196596" y="841248"/>
                  </a:lnTo>
                  <a:lnTo>
                    <a:pt x="198628" y="841248"/>
                  </a:lnTo>
                  <a:lnTo>
                    <a:pt x="214884" y="853440"/>
                  </a:lnTo>
                  <a:lnTo>
                    <a:pt x="213360" y="853440"/>
                  </a:lnTo>
                  <a:lnTo>
                    <a:pt x="233172" y="865632"/>
                  </a:lnTo>
                  <a:lnTo>
                    <a:pt x="251460" y="876300"/>
                  </a:lnTo>
                  <a:lnTo>
                    <a:pt x="272796" y="886968"/>
                  </a:lnTo>
                  <a:lnTo>
                    <a:pt x="271272" y="886968"/>
                  </a:lnTo>
                  <a:lnTo>
                    <a:pt x="292608" y="896112"/>
                  </a:lnTo>
                  <a:lnTo>
                    <a:pt x="335280" y="911352"/>
                  </a:lnTo>
                  <a:lnTo>
                    <a:pt x="356616" y="917448"/>
                  </a:lnTo>
                  <a:lnTo>
                    <a:pt x="402336" y="926592"/>
                  </a:lnTo>
                  <a:lnTo>
                    <a:pt x="400812" y="926592"/>
                  </a:lnTo>
                  <a:lnTo>
                    <a:pt x="425196" y="929640"/>
                  </a:lnTo>
                  <a:lnTo>
                    <a:pt x="471678" y="932640"/>
                  </a:lnTo>
                  <a:lnTo>
                    <a:pt x="470916" y="932688"/>
                  </a:lnTo>
                  <a:lnTo>
                    <a:pt x="566928" y="932688"/>
                  </a:lnTo>
                  <a:lnTo>
                    <a:pt x="544068" y="937260"/>
                  </a:lnTo>
                  <a:lnTo>
                    <a:pt x="519684" y="940308"/>
                  </a:lnTo>
                  <a:lnTo>
                    <a:pt x="495300" y="941832"/>
                  </a:lnTo>
                  <a:close/>
                </a:path>
                <a:path w="943610" h="942339">
                  <a:moveTo>
                    <a:pt x="650748" y="47244"/>
                  </a:moveTo>
                  <a:lnTo>
                    <a:pt x="629412" y="38100"/>
                  </a:lnTo>
                  <a:lnTo>
                    <a:pt x="630936" y="38100"/>
                  </a:lnTo>
                  <a:lnTo>
                    <a:pt x="608076" y="30480"/>
                  </a:lnTo>
                  <a:lnTo>
                    <a:pt x="609600" y="30480"/>
                  </a:lnTo>
                  <a:lnTo>
                    <a:pt x="586740" y="24384"/>
                  </a:lnTo>
                  <a:lnTo>
                    <a:pt x="563880" y="19812"/>
                  </a:lnTo>
                  <a:lnTo>
                    <a:pt x="565404" y="19812"/>
                  </a:lnTo>
                  <a:lnTo>
                    <a:pt x="541020" y="15240"/>
                  </a:lnTo>
                  <a:lnTo>
                    <a:pt x="542544" y="15240"/>
                  </a:lnTo>
                  <a:lnTo>
                    <a:pt x="518160" y="12192"/>
                  </a:lnTo>
                  <a:lnTo>
                    <a:pt x="519684" y="12192"/>
                  </a:lnTo>
                  <a:lnTo>
                    <a:pt x="495300" y="10668"/>
                  </a:lnTo>
                  <a:lnTo>
                    <a:pt x="572643" y="10668"/>
                  </a:lnTo>
                  <a:lnTo>
                    <a:pt x="611124" y="21336"/>
                  </a:lnTo>
                  <a:lnTo>
                    <a:pt x="655320" y="36576"/>
                  </a:lnTo>
                  <a:lnTo>
                    <a:pt x="676656" y="45720"/>
                  </a:lnTo>
                  <a:lnTo>
                    <a:pt x="650748" y="45720"/>
                  </a:lnTo>
                  <a:lnTo>
                    <a:pt x="650748" y="47244"/>
                  </a:lnTo>
                  <a:close/>
                </a:path>
                <a:path w="943610" h="942339">
                  <a:moveTo>
                    <a:pt x="292608" y="47244"/>
                  </a:moveTo>
                  <a:lnTo>
                    <a:pt x="292608" y="45720"/>
                  </a:lnTo>
                  <a:lnTo>
                    <a:pt x="296164" y="45720"/>
                  </a:lnTo>
                  <a:lnTo>
                    <a:pt x="292608" y="47244"/>
                  </a:lnTo>
                  <a:close/>
                </a:path>
                <a:path w="943610" h="942339">
                  <a:moveTo>
                    <a:pt x="672084" y="56388"/>
                  </a:moveTo>
                  <a:lnTo>
                    <a:pt x="650748" y="45720"/>
                  </a:lnTo>
                  <a:lnTo>
                    <a:pt x="676656" y="45720"/>
                  </a:lnTo>
                  <a:lnTo>
                    <a:pt x="693637" y="54864"/>
                  </a:lnTo>
                  <a:lnTo>
                    <a:pt x="672084" y="54864"/>
                  </a:lnTo>
                  <a:lnTo>
                    <a:pt x="672084" y="56388"/>
                  </a:lnTo>
                  <a:close/>
                </a:path>
                <a:path w="943610" h="942339">
                  <a:moveTo>
                    <a:pt x="271272" y="56388"/>
                  </a:moveTo>
                  <a:lnTo>
                    <a:pt x="272796" y="54864"/>
                  </a:lnTo>
                  <a:lnTo>
                    <a:pt x="274320" y="54864"/>
                  </a:lnTo>
                  <a:lnTo>
                    <a:pt x="271272" y="56388"/>
                  </a:lnTo>
                  <a:close/>
                </a:path>
                <a:path w="943610" h="942339">
                  <a:moveTo>
                    <a:pt x="710184" y="77724"/>
                  </a:moveTo>
                  <a:lnTo>
                    <a:pt x="691896" y="65532"/>
                  </a:lnTo>
                  <a:lnTo>
                    <a:pt x="672084" y="54864"/>
                  </a:lnTo>
                  <a:lnTo>
                    <a:pt x="693637" y="54864"/>
                  </a:lnTo>
                  <a:lnTo>
                    <a:pt x="696468" y="56388"/>
                  </a:lnTo>
                  <a:lnTo>
                    <a:pt x="716280" y="68580"/>
                  </a:lnTo>
                  <a:lnTo>
                    <a:pt x="727710" y="76200"/>
                  </a:lnTo>
                  <a:lnTo>
                    <a:pt x="710184" y="76200"/>
                  </a:lnTo>
                  <a:lnTo>
                    <a:pt x="710184" y="77724"/>
                  </a:lnTo>
                  <a:close/>
                </a:path>
                <a:path w="943610" h="942339">
                  <a:moveTo>
                    <a:pt x="233172" y="77724"/>
                  </a:moveTo>
                  <a:lnTo>
                    <a:pt x="233172" y="76200"/>
                  </a:lnTo>
                  <a:lnTo>
                    <a:pt x="235458" y="76200"/>
                  </a:lnTo>
                  <a:lnTo>
                    <a:pt x="233172" y="77724"/>
                  </a:lnTo>
                  <a:close/>
                </a:path>
                <a:path w="943610" h="942339">
                  <a:moveTo>
                    <a:pt x="917448" y="356616"/>
                  </a:moveTo>
                  <a:lnTo>
                    <a:pt x="905256" y="312420"/>
                  </a:lnTo>
                  <a:lnTo>
                    <a:pt x="886968" y="271272"/>
                  </a:lnTo>
                  <a:lnTo>
                    <a:pt x="865632" y="231648"/>
                  </a:lnTo>
                  <a:lnTo>
                    <a:pt x="841248" y="195072"/>
                  </a:lnTo>
                  <a:lnTo>
                    <a:pt x="797052" y="144780"/>
                  </a:lnTo>
                  <a:lnTo>
                    <a:pt x="765048" y="115824"/>
                  </a:lnTo>
                  <a:lnTo>
                    <a:pt x="746760" y="102108"/>
                  </a:lnTo>
                  <a:lnTo>
                    <a:pt x="748284" y="102108"/>
                  </a:lnTo>
                  <a:lnTo>
                    <a:pt x="729996" y="88392"/>
                  </a:lnTo>
                  <a:lnTo>
                    <a:pt x="710184" y="76200"/>
                  </a:lnTo>
                  <a:lnTo>
                    <a:pt x="727710" y="76200"/>
                  </a:lnTo>
                  <a:lnTo>
                    <a:pt x="734568" y="80772"/>
                  </a:lnTo>
                  <a:lnTo>
                    <a:pt x="754380" y="92964"/>
                  </a:lnTo>
                  <a:lnTo>
                    <a:pt x="771144" y="106680"/>
                  </a:lnTo>
                  <a:lnTo>
                    <a:pt x="821436" y="153924"/>
                  </a:lnTo>
                  <a:lnTo>
                    <a:pt x="862584" y="207264"/>
                  </a:lnTo>
                  <a:lnTo>
                    <a:pt x="896112" y="266700"/>
                  </a:lnTo>
                  <a:lnTo>
                    <a:pt x="922020" y="330708"/>
                  </a:lnTo>
                  <a:lnTo>
                    <a:pt x="928522" y="355092"/>
                  </a:lnTo>
                  <a:lnTo>
                    <a:pt x="917448" y="355092"/>
                  </a:lnTo>
                  <a:lnTo>
                    <a:pt x="917448" y="356616"/>
                  </a:lnTo>
                  <a:close/>
                </a:path>
                <a:path w="943610" h="942339">
                  <a:moveTo>
                    <a:pt x="25908" y="356616"/>
                  </a:moveTo>
                  <a:lnTo>
                    <a:pt x="25908" y="355092"/>
                  </a:lnTo>
                  <a:lnTo>
                    <a:pt x="26314" y="355092"/>
                  </a:lnTo>
                  <a:lnTo>
                    <a:pt x="25908" y="356616"/>
                  </a:lnTo>
                  <a:close/>
                </a:path>
                <a:path w="943610" h="942339">
                  <a:moveTo>
                    <a:pt x="932688" y="448056"/>
                  </a:moveTo>
                  <a:lnTo>
                    <a:pt x="929640" y="423672"/>
                  </a:lnTo>
                  <a:lnTo>
                    <a:pt x="923544" y="377952"/>
                  </a:lnTo>
                  <a:lnTo>
                    <a:pt x="917448" y="355092"/>
                  </a:lnTo>
                  <a:lnTo>
                    <a:pt x="928522" y="355092"/>
                  </a:lnTo>
                  <a:lnTo>
                    <a:pt x="934212" y="376428"/>
                  </a:lnTo>
                  <a:lnTo>
                    <a:pt x="937260" y="399288"/>
                  </a:lnTo>
                  <a:lnTo>
                    <a:pt x="940308" y="423672"/>
                  </a:lnTo>
                  <a:lnTo>
                    <a:pt x="941832" y="446532"/>
                  </a:lnTo>
                  <a:lnTo>
                    <a:pt x="932688" y="446532"/>
                  </a:lnTo>
                  <a:lnTo>
                    <a:pt x="932688" y="448056"/>
                  </a:lnTo>
                  <a:close/>
                </a:path>
                <a:path w="943610" h="942339">
                  <a:moveTo>
                    <a:pt x="10668" y="448056"/>
                  </a:moveTo>
                  <a:lnTo>
                    <a:pt x="10668" y="446532"/>
                  </a:lnTo>
                  <a:lnTo>
                    <a:pt x="10858" y="446532"/>
                  </a:lnTo>
                  <a:lnTo>
                    <a:pt x="10668" y="448056"/>
                  </a:lnTo>
                  <a:close/>
                </a:path>
                <a:path w="943610" h="942339">
                  <a:moveTo>
                    <a:pt x="839724" y="765048"/>
                  </a:moveTo>
                  <a:lnTo>
                    <a:pt x="827532" y="765048"/>
                  </a:lnTo>
                  <a:lnTo>
                    <a:pt x="841248" y="746760"/>
                  </a:lnTo>
                  <a:lnTo>
                    <a:pt x="865632" y="710184"/>
                  </a:lnTo>
                  <a:lnTo>
                    <a:pt x="886968" y="670560"/>
                  </a:lnTo>
                  <a:lnTo>
                    <a:pt x="905256" y="629412"/>
                  </a:lnTo>
                  <a:lnTo>
                    <a:pt x="917448" y="586740"/>
                  </a:lnTo>
                  <a:lnTo>
                    <a:pt x="928116" y="541020"/>
                  </a:lnTo>
                  <a:lnTo>
                    <a:pt x="926592" y="541020"/>
                  </a:lnTo>
                  <a:lnTo>
                    <a:pt x="932688" y="495300"/>
                  </a:lnTo>
                  <a:lnTo>
                    <a:pt x="932688" y="446532"/>
                  </a:lnTo>
                  <a:lnTo>
                    <a:pt x="941832" y="446532"/>
                  </a:lnTo>
                  <a:lnTo>
                    <a:pt x="943356" y="470916"/>
                  </a:lnTo>
                  <a:lnTo>
                    <a:pt x="940308" y="519684"/>
                  </a:lnTo>
                  <a:lnTo>
                    <a:pt x="934212" y="565404"/>
                  </a:lnTo>
                  <a:lnTo>
                    <a:pt x="922020" y="611124"/>
                  </a:lnTo>
                  <a:lnTo>
                    <a:pt x="914400" y="632460"/>
                  </a:lnTo>
                  <a:lnTo>
                    <a:pt x="906780" y="655320"/>
                  </a:lnTo>
                  <a:lnTo>
                    <a:pt x="896112" y="675132"/>
                  </a:lnTo>
                  <a:lnTo>
                    <a:pt x="885444" y="696468"/>
                  </a:lnTo>
                  <a:lnTo>
                    <a:pt x="874776" y="716280"/>
                  </a:lnTo>
                  <a:lnTo>
                    <a:pt x="862584" y="734568"/>
                  </a:lnTo>
                  <a:lnTo>
                    <a:pt x="839724" y="765048"/>
                  </a:lnTo>
                  <a:close/>
                </a:path>
                <a:path w="943610" h="942339">
                  <a:moveTo>
                    <a:pt x="117094" y="765048"/>
                  </a:moveTo>
                  <a:lnTo>
                    <a:pt x="115824" y="765048"/>
                  </a:lnTo>
                  <a:lnTo>
                    <a:pt x="115824" y="763524"/>
                  </a:lnTo>
                  <a:lnTo>
                    <a:pt x="117094" y="765048"/>
                  </a:lnTo>
                  <a:close/>
                </a:path>
                <a:path w="943610" h="942339">
                  <a:moveTo>
                    <a:pt x="826423" y="781812"/>
                  </a:moveTo>
                  <a:lnTo>
                    <a:pt x="812292" y="781812"/>
                  </a:lnTo>
                  <a:lnTo>
                    <a:pt x="827532" y="763524"/>
                  </a:lnTo>
                  <a:lnTo>
                    <a:pt x="827532" y="765048"/>
                  </a:lnTo>
                  <a:lnTo>
                    <a:pt x="839724" y="765048"/>
                  </a:lnTo>
                  <a:lnTo>
                    <a:pt x="835152" y="771144"/>
                  </a:lnTo>
                  <a:lnTo>
                    <a:pt x="826423" y="781812"/>
                  </a:lnTo>
                  <a:close/>
                </a:path>
                <a:path w="943610" h="942339">
                  <a:moveTo>
                    <a:pt x="132449" y="781812"/>
                  </a:moveTo>
                  <a:lnTo>
                    <a:pt x="131064" y="781812"/>
                  </a:lnTo>
                  <a:lnTo>
                    <a:pt x="131064" y="780288"/>
                  </a:lnTo>
                  <a:lnTo>
                    <a:pt x="132449" y="781812"/>
                  </a:lnTo>
                  <a:close/>
                </a:path>
                <a:path w="943610" h="942339">
                  <a:moveTo>
                    <a:pt x="780288" y="827532"/>
                  </a:moveTo>
                  <a:lnTo>
                    <a:pt x="765048" y="827532"/>
                  </a:lnTo>
                  <a:lnTo>
                    <a:pt x="781812" y="812292"/>
                  </a:lnTo>
                  <a:lnTo>
                    <a:pt x="797052" y="797052"/>
                  </a:lnTo>
                  <a:lnTo>
                    <a:pt x="812292" y="780288"/>
                  </a:lnTo>
                  <a:lnTo>
                    <a:pt x="812292" y="781812"/>
                  </a:lnTo>
                  <a:lnTo>
                    <a:pt x="826423" y="781812"/>
                  </a:lnTo>
                  <a:lnTo>
                    <a:pt x="821436" y="787908"/>
                  </a:lnTo>
                  <a:lnTo>
                    <a:pt x="789432" y="819912"/>
                  </a:lnTo>
                  <a:lnTo>
                    <a:pt x="780288" y="827532"/>
                  </a:lnTo>
                  <a:close/>
                </a:path>
                <a:path w="943610" h="942339">
                  <a:moveTo>
                    <a:pt x="180136" y="827532"/>
                  </a:moveTo>
                  <a:lnTo>
                    <a:pt x="178308" y="827532"/>
                  </a:lnTo>
                  <a:lnTo>
                    <a:pt x="178308" y="826008"/>
                  </a:lnTo>
                  <a:lnTo>
                    <a:pt x="180136" y="827532"/>
                  </a:lnTo>
                  <a:close/>
                </a:path>
                <a:path w="943610" h="942339">
                  <a:moveTo>
                    <a:pt x="763693" y="841248"/>
                  </a:moveTo>
                  <a:lnTo>
                    <a:pt x="746760" y="841248"/>
                  </a:lnTo>
                  <a:lnTo>
                    <a:pt x="765048" y="826008"/>
                  </a:lnTo>
                  <a:lnTo>
                    <a:pt x="765048" y="827532"/>
                  </a:lnTo>
                  <a:lnTo>
                    <a:pt x="780288" y="827532"/>
                  </a:lnTo>
                  <a:lnTo>
                    <a:pt x="771144" y="835152"/>
                  </a:lnTo>
                  <a:lnTo>
                    <a:pt x="763693" y="841248"/>
                  </a:lnTo>
                  <a:close/>
                </a:path>
                <a:path w="943610" h="942339">
                  <a:moveTo>
                    <a:pt x="198628" y="841248"/>
                  </a:moveTo>
                  <a:lnTo>
                    <a:pt x="196596" y="841248"/>
                  </a:lnTo>
                  <a:lnTo>
                    <a:pt x="196596" y="839724"/>
                  </a:lnTo>
                  <a:lnTo>
                    <a:pt x="198628" y="841248"/>
                  </a:lnTo>
                  <a:close/>
                </a:path>
                <a:path w="943610" h="942339">
                  <a:moveTo>
                    <a:pt x="566928" y="932688"/>
                  </a:moveTo>
                  <a:lnTo>
                    <a:pt x="472440" y="932688"/>
                  </a:lnTo>
                  <a:lnTo>
                    <a:pt x="471678" y="932640"/>
                  </a:lnTo>
                  <a:lnTo>
                    <a:pt x="519684" y="929640"/>
                  </a:lnTo>
                  <a:lnTo>
                    <a:pt x="518160" y="929640"/>
                  </a:lnTo>
                  <a:lnTo>
                    <a:pt x="542544" y="926592"/>
                  </a:lnTo>
                  <a:lnTo>
                    <a:pt x="541020" y="926592"/>
                  </a:lnTo>
                  <a:lnTo>
                    <a:pt x="565404" y="922020"/>
                  </a:lnTo>
                  <a:lnTo>
                    <a:pt x="563880" y="922020"/>
                  </a:lnTo>
                  <a:lnTo>
                    <a:pt x="586740" y="917448"/>
                  </a:lnTo>
                  <a:lnTo>
                    <a:pt x="609600" y="911352"/>
                  </a:lnTo>
                  <a:lnTo>
                    <a:pt x="608076" y="911352"/>
                  </a:lnTo>
                  <a:lnTo>
                    <a:pt x="630936" y="903732"/>
                  </a:lnTo>
                  <a:lnTo>
                    <a:pt x="629412" y="903732"/>
                  </a:lnTo>
                  <a:lnTo>
                    <a:pt x="672084" y="886968"/>
                  </a:lnTo>
                  <a:lnTo>
                    <a:pt x="710184" y="865632"/>
                  </a:lnTo>
                  <a:lnTo>
                    <a:pt x="748284" y="839724"/>
                  </a:lnTo>
                  <a:lnTo>
                    <a:pt x="746760" y="841248"/>
                  </a:lnTo>
                  <a:lnTo>
                    <a:pt x="763693" y="841248"/>
                  </a:lnTo>
                  <a:lnTo>
                    <a:pt x="754380" y="848868"/>
                  </a:lnTo>
                  <a:lnTo>
                    <a:pt x="716280" y="874776"/>
                  </a:lnTo>
                  <a:lnTo>
                    <a:pt x="676656" y="896112"/>
                  </a:lnTo>
                  <a:lnTo>
                    <a:pt x="633984" y="914400"/>
                  </a:lnTo>
                  <a:lnTo>
                    <a:pt x="589788" y="928116"/>
                  </a:lnTo>
                  <a:lnTo>
                    <a:pt x="566928" y="932688"/>
                  </a:lnTo>
                  <a:close/>
                </a:path>
                <a:path w="943610" h="942339">
                  <a:moveTo>
                    <a:pt x="472440" y="932688"/>
                  </a:moveTo>
                  <a:lnTo>
                    <a:pt x="470916" y="932688"/>
                  </a:lnTo>
                  <a:lnTo>
                    <a:pt x="471678" y="932640"/>
                  </a:lnTo>
                  <a:lnTo>
                    <a:pt x="472440" y="932688"/>
                  </a:lnTo>
                  <a:close/>
                </a:path>
              </a:pathLst>
            </a:custGeom>
            <a:solidFill>
              <a:srgbClr val="FFFFFF"/>
            </a:solidFill>
          </p:spPr>
          <p:txBody>
            <a:bodyPr wrap="square" lIns="0" tIns="0" rIns="0" bIns="0" rtlCol="0"/>
            <a:lstStyle/>
            <a:p>
              <a:endParaRPr/>
            </a:p>
          </p:txBody>
        </p:sp>
      </p:grpSp>
      <p:sp>
        <p:nvSpPr>
          <p:cNvPr id="20" name="object 26">
            <a:extLst>
              <a:ext uri="{FF2B5EF4-FFF2-40B4-BE49-F238E27FC236}">
                <a16:creationId xmlns:a16="http://schemas.microsoft.com/office/drawing/2014/main" id="{CA4E4640-0210-6299-0DC4-4F5D39785A98}"/>
              </a:ext>
            </a:extLst>
          </p:cNvPr>
          <p:cNvSpPr txBox="1"/>
          <p:nvPr/>
        </p:nvSpPr>
        <p:spPr>
          <a:xfrm>
            <a:off x="7360128" y="3923983"/>
            <a:ext cx="1426437" cy="519373"/>
          </a:xfrm>
          <a:prstGeom prst="rect">
            <a:avLst/>
          </a:prstGeom>
        </p:spPr>
        <p:txBody>
          <a:bodyPr vert="horz" wrap="square" lIns="0" tIns="13970" rIns="0" bIns="0" rtlCol="0">
            <a:spAutoFit/>
          </a:bodyPr>
          <a:lstStyle/>
          <a:p>
            <a:pPr marL="12700" algn="ctr">
              <a:spcBef>
                <a:spcPts val="110"/>
              </a:spcBef>
            </a:pPr>
            <a:r>
              <a:rPr lang="es-ES" sz="1600" dirty="0">
                <a:solidFill>
                  <a:srgbClr val="FFFFFF"/>
                </a:solidFill>
                <a:latin typeface="Carlito"/>
                <a:cs typeface="Carlito"/>
              </a:rPr>
              <a:t>3</a:t>
            </a:r>
          </a:p>
          <a:p>
            <a:pPr marL="12700" algn="ctr">
              <a:spcBef>
                <a:spcPts val="110"/>
              </a:spcBef>
            </a:pPr>
            <a:r>
              <a:rPr lang="es-ES" sz="1600" dirty="0">
                <a:solidFill>
                  <a:srgbClr val="FFFFFF"/>
                </a:solidFill>
                <a:latin typeface="Carlito"/>
                <a:cs typeface="Carlito"/>
              </a:rPr>
              <a:t>Acción Social</a:t>
            </a:r>
            <a:endParaRPr sz="1600" dirty="0">
              <a:latin typeface="Carlito"/>
              <a:cs typeface="Carlito"/>
            </a:endParaRPr>
          </a:p>
        </p:txBody>
      </p:sp>
      <p:grpSp>
        <p:nvGrpSpPr>
          <p:cNvPr id="23" name="object 29">
            <a:extLst>
              <a:ext uri="{FF2B5EF4-FFF2-40B4-BE49-F238E27FC236}">
                <a16:creationId xmlns:a16="http://schemas.microsoft.com/office/drawing/2014/main" id="{026CD4B2-4979-9A85-F47B-28ED5504FD55}"/>
              </a:ext>
            </a:extLst>
          </p:cNvPr>
          <p:cNvGrpSpPr/>
          <p:nvPr/>
        </p:nvGrpSpPr>
        <p:grpSpPr>
          <a:xfrm>
            <a:off x="9984761" y="3135710"/>
            <a:ext cx="2508504" cy="2218944"/>
            <a:chOff x="6330696" y="3115056"/>
            <a:chExt cx="943610" cy="942340"/>
          </a:xfrm>
        </p:grpSpPr>
        <p:sp>
          <p:nvSpPr>
            <p:cNvPr id="24" name="object 30">
              <a:extLst>
                <a:ext uri="{FF2B5EF4-FFF2-40B4-BE49-F238E27FC236}">
                  <a16:creationId xmlns:a16="http://schemas.microsoft.com/office/drawing/2014/main" id="{74F84B54-B34B-7E47-1683-458719B84E5C}"/>
                </a:ext>
              </a:extLst>
            </p:cNvPr>
            <p:cNvSpPr/>
            <p:nvPr/>
          </p:nvSpPr>
          <p:spPr>
            <a:xfrm>
              <a:off x="6336791" y="3119628"/>
              <a:ext cx="931544" cy="932815"/>
            </a:xfrm>
            <a:custGeom>
              <a:avLst/>
              <a:gdLst/>
              <a:ahLst/>
              <a:cxnLst/>
              <a:rect l="l" t="t" r="r" b="b"/>
              <a:pathLst>
                <a:path w="931545" h="932814">
                  <a:moveTo>
                    <a:pt x="466344" y="932688"/>
                  </a:moveTo>
                  <a:lnTo>
                    <a:pt x="418662" y="930280"/>
                  </a:lnTo>
                  <a:lnTo>
                    <a:pt x="372359" y="923213"/>
                  </a:lnTo>
                  <a:lnTo>
                    <a:pt x="327667" y="911722"/>
                  </a:lnTo>
                  <a:lnTo>
                    <a:pt x="284821" y="896040"/>
                  </a:lnTo>
                  <a:lnTo>
                    <a:pt x="244056" y="876403"/>
                  </a:lnTo>
                  <a:lnTo>
                    <a:pt x="205606" y="853044"/>
                  </a:lnTo>
                  <a:lnTo>
                    <a:pt x="169705" y="826198"/>
                  </a:lnTo>
                  <a:lnTo>
                    <a:pt x="136588" y="796099"/>
                  </a:lnTo>
                  <a:lnTo>
                    <a:pt x="106489" y="762982"/>
                  </a:lnTo>
                  <a:lnTo>
                    <a:pt x="79643" y="727081"/>
                  </a:lnTo>
                  <a:lnTo>
                    <a:pt x="56284" y="688631"/>
                  </a:lnTo>
                  <a:lnTo>
                    <a:pt x="36647" y="647866"/>
                  </a:lnTo>
                  <a:lnTo>
                    <a:pt x="20965" y="605020"/>
                  </a:lnTo>
                  <a:lnTo>
                    <a:pt x="9474" y="560328"/>
                  </a:lnTo>
                  <a:lnTo>
                    <a:pt x="2407" y="514025"/>
                  </a:lnTo>
                  <a:lnTo>
                    <a:pt x="0" y="466344"/>
                  </a:lnTo>
                  <a:lnTo>
                    <a:pt x="2407" y="418662"/>
                  </a:lnTo>
                  <a:lnTo>
                    <a:pt x="9474" y="372359"/>
                  </a:lnTo>
                  <a:lnTo>
                    <a:pt x="20965" y="327667"/>
                  </a:lnTo>
                  <a:lnTo>
                    <a:pt x="36647" y="284821"/>
                  </a:lnTo>
                  <a:lnTo>
                    <a:pt x="56284" y="244056"/>
                  </a:lnTo>
                  <a:lnTo>
                    <a:pt x="79643" y="205606"/>
                  </a:lnTo>
                  <a:lnTo>
                    <a:pt x="106489" y="169705"/>
                  </a:lnTo>
                  <a:lnTo>
                    <a:pt x="136588" y="136588"/>
                  </a:lnTo>
                  <a:lnTo>
                    <a:pt x="169705" y="106489"/>
                  </a:lnTo>
                  <a:lnTo>
                    <a:pt x="205606" y="79643"/>
                  </a:lnTo>
                  <a:lnTo>
                    <a:pt x="244056" y="56284"/>
                  </a:lnTo>
                  <a:lnTo>
                    <a:pt x="284821" y="36647"/>
                  </a:lnTo>
                  <a:lnTo>
                    <a:pt x="327667" y="20965"/>
                  </a:lnTo>
                  <a:lnTo>
                    <a:pt x="372359" y="9474"/>
                  </a:lnTo>
                  <a:lnTo>
                    <a:pt x="418662" y="2407"/>
                  </a:lnTo>
                  <a:lnTo>
                    <a:pt x="466344" y="0"/>
                  </a:lnTo>
                  <a:lnTo>
                    <a:pt x="513756" y="2407"/>
                  </a:lnTo>
                  <a:lnTo>
                    <a:pt x="559825" y="9474"/>
                  </a:lnTo>
                  <a:lnTo>
                    <a:pt x="604314" y="20965"/>
                  </a:lnTo>
                  <a:lnTo>
                    <a:pt x="646985" y="36647"/>
                  </a:lnTo>
                  <a:lnTo>
                    <a:pt x="687603" y="56284"/>
                  </a:lnTo>
                  <a:lnTo>
                    <a:pt x="725930" y="79643"/>
                  </a:lnTo>
                  <a:lnTo>
                    <a:pt x="761729" y="106489"/>
                  </a:lnTo>
                  <a:lnTo>
                    <a:pt x="794766" y="136588"/>
                  </a:lnTo>
                  <a:lnTo>
                    <a:pt x="824801" y="169705"/>
                  </a:lnTo>
                  <a:lnTo>
                    <a:pt x="851600" y="205606"/>
                  </a:lnTo>
                  <a:lnTo>
                    <a:pt x="874925" y="244056"/>
                  </a:lnTo>
                  <a:lnTo>
                    <a:pt x="894540" y="284821"/>
                  </a:lnTo>
                  <a:lnTo>
                    <a:pt x="910208" y="327667"/>
                  </a:lnTo>
                  <a:lnTo>
                    <a:pt x="921692" y="372359"/>
                  </a:lnTo>
                  <a:lnTo>
                    <a:pt x="928756" y="418662"/>
                  </a:lnTo>
                  <a:lnTo>
                    <a:pt x="931164" y="466344"/>
                  </a:lnTo>
                  <a:lnTo>
                    <a:pt x="928756" y="514025"/>
                  </a:lnTo>
                  <a:lnTo>
                    <a:pt x="921692" y="560328"/>
                  </a:lnTo>
                  <a:lnTo>
                    <a:pt x="910208" y="605020"/>
                  </a:lnTo>
                  <a:lnTo>
                    <a:pt x="894540" y="647866"/>
                  </a:lnTo>
                  <a:lnTo>
                    <a:pt x="874925" y="688631"/>
                  </a:lnTo>
                  <a:lnTo>
                    <a:pt x="851600" y="727081"/>
                  </a:lnTo>
                  <a:lnTo>
                    <a:pt x="824801" y="762982"/>
                  </a:lnTo>
                  <a:lnTo>
                    <a:pt x="794766" y="796099"/>
                  </a:lnTo>
                  <a:lnTo>
                    <a:pt x="761729" y="826198"/>
                  </a:lnTo>
                  <a:lnTo>
                    <a:pt x="725930" y="853044"/>
                  </a:lnTo>
                  <a:lnTo>
                    <a:pt x="687603" y="876403"/>
                  </a:lnTo>
                  <a:lnTo>
                    <a:pt x="646985" y="896040"/>
                  </a:lnTo>
                  <a:lnTo>
                    <a:pt x="604314" y="911722"/>
                  </a:lnTo>
                  <a:lnTo>
                    <a:pt x="559825" y="923213"/>
                  </a:lnTo>
                  <a:lnTo>
                    <a:pt x="513756" y="930280"/>
                  </a:lnTo>
                  <a:lnTo>
                    <a:pt x="466344" y="932688"/>
                  </a:lnTo>
                  <a:close/>
                </a:path>
              </a:pathLst>
            </a:custGeom>
            <a:solidFill>
              <a:srgbClr val="5B9AD4"/>
            </a:solidFill>
          </p:spPr>
          <p:txBody>
            <a:bodyPr wrap="square" lIns="0" tIns="0" rIns="0" bIns="0" rtlCol="0"/>
            <a:lstStyle/>
            <a:p>
              <a:endParaRPr/>
            </a:p>
          </p:txBody>
        </p:sp>
        <p:sp>
          <p:nvSpPr>
            <p:cNvPr id="25" name="object 31">
              <a:extLst>
                <a:ext uri="{FF2B5EF4-FFF2-40B4-BE49-F238E27FC236}">
                  <a16:creationId xmlns:a16="http://schemas.microsoft.com/office/drawing/2014/main" id="{CDE9864B-34B5-0454-208A-BBC7EDB5E810}"/>
                </a:ext>
              </a:extLst>
            </p:cNvPr>
            <p:cNvSpPr/>
            <p:nvPr/>
          </p:nvSpPr>
          <p:spPr>
            <a:xfrm>
              <a:off x="6330696" y="3115056"/>
              <a:ext cx="943610" cy="942340"/>
            </a:xfrm>
            <a:custGeom>
              <a:avLst/>
              <a:gdLst/>
              <a:ahLst/>
              <a:cxnLst/>
              <a:rect l="l" t="t" r="r" b="b"/>
              <a:pathLst>
                <a:path w="943609" h="942339">
                  <a:moveTo>
                    <a:pt x="495300" y="941832"/>
                  </a:moveTo>
                  <a:lnTo>
                    <a:pt x="448056" y="941832"/>
                  </a:lnTo>
                  <a:lnTo>
                    <a:pt x="423672" y="940308"/>
                  </a:lnTo>
                  <a:lnTo>
                    <a:pt x="353568" y="928116"/>
                  </a:lnTo>
                  <a:lnTo>
                    <a:pt x="309372" y="914400"/>
                  </a:lnTo>
                  <a:lnTo>
                    <a:pt x="266700" y="896112"/>
                  </a:lnTo>
                  <a:lnTo>
                    <a:pt x="227076" y="874776"/>
                  </a:lnTo>
                  <a:lnTo>
                    <a:pt x="188976" y="848868"/>
                  </a:lnTo>
                  <a:lnTo>
                    <a:pt x="138684" y="804672"/>
                  </a:lnTo>
                  <a:lnTo>
                    <a:pt x="108204" y="771144"/>
                  </a:lnTo>
                  <a:lnTo>
                    <a:pt x="80772" y="734568"/>
                  </a:lnTo>
                  <a:lnTo>
                    <a:pt x="57912" y="696468"/>
                  </a:lnTo>
                  <a:lnTo>
                    <a:pt x="38100" y="655320"/>
                  </a:lnTo>
                  <a:lnTo>
                    <a:pt x="21336" y="611124"/>
                  </a:lnTo>
                  <a:lnTo>
                    <a:pt x="9144" y="565404"/>
                  </a:lnTo>
                  <a:lnTo>
                    <a:pt x="3048" y="519684"/>
                  </a:lnTo>
                  <a:lnTo>
                    <a:pt x="0" y="470916"/>
                  </a:lnTo>
                  <a:lnTo>
                    <a:pt x="1524" y="446532"/>
                  </a:lnTo>
                  <a:lnTo>
                    <a:pt x="6096" y="399288"/>
                  </a:lnTo>
                  <a:lnTo>
                    <a:pt x="21336" y="330708"/>
                  </a:lnTo>
                  <a:lnTo>
                    <a:pt x="47244" y="266700"/>
                  </a:lnTo>
                  <a:lnTo>
                    <a:pt x="68580" y="227076"/>
                  </a:lnTo>
                  <a:lnTo>
                    <a:pt x="108204" y="170688"/>
                  </a:lnTo>
                  <a:lnTo>
                    <a:pt x="138684" y="137160"/>
                  </a:lnTo>
                  <a:lnTo>
                    <a:pt x="172212" y="106680"/>
                  </a:lnTo>
                  <a:lnTo>
                    <a:pt x="208788" y="80772"/>
                  </a:lnTo>
                  <a:lnTo>
                    <a:pt x="227076" y="68580"/>
                  </a:lnTo>
                  <a:lnTo>
                    <a:pt x="266700" y="45720"/>
                  </a:lnTo>
                  <a:lnTo>
                    <a:pt x="309372" y="28956"/>
                  </a:lnTo>
                  <a:lnTo>
                    <a:pt x="353568" y="15240"/>
                  </a:lnTo>
                  <a:lnTo>
                    <a:pt x="399288" y="4572"/>
                  </a:lnTo>
                  <a:lnTo>
                    <a:pt x="448056" y="0"/>
                  </a:lnTo>
                  <a:lnTo>
                    <a:pt x="495300" y="0"/>
                  </a:lnTo>
                  <a:lnTo>
                    <a:pt x="519684" y="1524"/>
                  </a:lnTo>
                  <a:lnTo>
                    <a:pt x="544068" y="4572"/>
                  </a:lnTo>
                  <a:lnTo>
                    <a:pt x="566928" y="9144"/>
                  </a:lnTo>
                  <a:lnTo>
                    <a:pt x="572643" y="10668"/>
                  </a:lnTo>
                  <a:lnTo>
                    <a:pt x="448056" y="10668"/>
                  </a:lnTo>
                  <a:lnTo>
                    <a:pt x="425196" y="12192"/>
                  </a:lnTo>
                  <a:lnTo>
                    <a:pt x="400812" y="15240"/>
                  </a:lnTo>
                  <a:lnTo>
                    <a:pt x="402336" y="15240"/>
                  </a:lnTo>
                  <a:lnTo>
                    <a:pt x="356616" y="24384"/>
                  </a:lnTo>
                  <a:lnTo>
                    <a:pt x="335280" y="30480"/>
                  </a:lnTo>
                  <a:lnTo>
                    <a:pt x="313944" y="38100"/>
                  </a:lnTo>
                  <a:lnTo>
                    <a:pt x="296164" y="45720"/>
                  </a:lnTo>
                  <a:lnTo>
                    <a:pt x="292608" y="45720"/>
                  </a:lnTo>
                  <a:lnTo>
                    <a:pt x="274320" y="54864"/>
                  </a:lnTo>
                  <a:lnTo>
                    <a:pt x="272796" y="54864"/>
                  </a:lnTo>
                  <a:lnTo>
                    <a:pt x="251460" y="65532"/>
                  </a:lnTo>
                  <a:lnTo>
                    <a:pt x="235458" y="76200"/>
                  </a:lnTo>
                  <a:lnTo>
                    <a:pt x="233172" y="76200"/>
                  </a:lnTo>
                  <a:lnTo>
                    <a:pt x="213360" y="88392"/>
                  </a:lnTo>
                  <a:lnTo>
                    <a:pt x="214884" y="88392"/>
                  </a:lnTo>
                  <a:lnTo>
                    <a:pt x="178308" y="115824"/>
                  </a:lnTo>
                  <a:lnTo>
                    <a:pt x="161544" y="129540"/>
                  </a:lnTo>
                  <a:lnTo>
                    <a:pt x="115824" y="178308"/>
                  </a:lnTo>
                  <a:lnTo>
                    <a:pt x="77724" y="231648"/>
                  </a:lnTo>
                  <a:lnTo>
                    <a:pt x="56388" y="271272"/>
                  </a:lnTo>
                  <a:lnTo>
                    <a:pt x="38100" y="312420"/>
                  </a:lnTo>
                  <a:lnTo>
                    <a:pt x="26314" y="355092"/>
                  </a:lnTo>
                  <a:lnTo>
                    <a:pt x="25908" y="355092"/>
                  </a:lnTo>
                  <a:lnTo>
                    <a:pt x="19812" y="377952"/>
                  </a:lnTo>
                  <a:lnTo>
                    <a:pt x="13716" y="423672"/>
                  </a:lnTo>
                  <a:lnTo>
                    <a:pt x="10858" y="446532"/>
                  </a:lnTo>
                  <a:lnTo>
                    <a:pt x="10668" y="446532"/>
                  </a:lnTo>
                  <a:lnTo>
                    <a:pt x="10668" y="495300"/>
                  </a:lnTo>
                  <a:lnTo>
                    <a:pt x="19812" y="563880"/>
                  </a:lnTo>
                  <a:lnTo>
                    <a:pt x="38100" y="629412"/>
                  </a:lnTo>
                  <a:lnTo>
                    <a:pt x="56388" y="670560"/>
                  </a:lnTo>
                  <a:lnTo>
                    <a:pt x="77724" y="710184"/>
                  </a:lnTo>
                  <a:lnTo>
                    <a:pt x="102108" y="746760"/>
                  </a:lnTo>
                  <a:lnTo>
                    <a:pt x="115824" y="765048"/>
                  </a:lnTo>
                  <a:lnTo>
                    <a:pt x="117094" y="765048"/>
                  </a:lnTo>
                  <a:lnTo>
                    <a:pt x="131064" y="781812"/>
                  </a:lnTo>
                  <a:lnTo>
                    <a:pt x="132449" y="781812"/>
                  </a:lnTo>
                  <a:lnTo>
                    <a:pt x="146304" y="797052"/>
                  </a:lnTo>
                  <a:lnTo>
                    <a:pt x="161544" y="812292"/>
                  </a:lnTo>
                  <a:lnTo>
                    <a:pt x="178308" y="827532"/>
                  </a:lnTo>
                  <a:lnTo>
                    <a:pt x="180136" y="827532"/>
                  </a:lnTo>
                  <a:lnTo>
                    <a:pt x="196596" y="841248"/>
                  </a:lnTo>
                  <a:lnTo>
                    <a:pt x="198628" y="841248"/>
                  </a:lnTo>
                  <a:lnTo>
                    <a:pt x="214884" y="853440"/>
                  </a:lnTo>
                  <a:lnTo>
                    <a:pt x="213360" y="853440"/>
                  </a:lnTo>
                  <a:lnTo>
                    <a:pt x="233172" y="865632"/>
                  </a:lnTo>
                  <a:lnTo>
                    <a:pt x="251460" y="876300"/>
                  </a:lnTo>
                  <a:lnTo>
                    <a:pt x="272796" y="886968"/>
                  </a:lnTo>
                  <a:lnTo>
                    <a:pt x="271272" y="886968"/>
                  </a:lnTo>
                  <a:lnTo>
                    <a:pt x="292608" y="896112"/>
                  </a:lnTo>
                  <a:lnTo>
                    <a:pt x="335280" y="911352"/>
                  </a:lnTo>
                  <a:lnTo>
                    <a:pt x="356616" y="917448"/>
                  </a:lnTo>
                  <a:lnTo>
                    <a:pt x="402336" y="926592"/>
                  </a:lnTo>
                  <a:lnTo>
                    <a:pt x="400812" y="926592"/>
                  </a:lnTo>
                  <a:lnTo>
                    <a:pt x="425196" y="929640"/>
                  </a:lnTo>
                  <a:lnTo>
                    <a:pt x="471678" y="932640"/>
                  </a:lnTo>
                  <a:lnTo>
                    <a:pt x="470916" y="932688"/>
                  </a:lnTo>
                  <a:lnTo>
                    <a:pt x="566928" y="932688"/>
                  </a:lnTo>
                  <a:lnTo>
                    <a:pt x="544068" y="937260"/>
                  </a:lnTo>
                  <a:lnTo>
                    <a:pt x="519684" y="940308"/>
                  </a:lnTo>
                  <a:lnTo>
                    <a:pt x="495300" y="941832"/>
                  </a:lnTo>
                  <a:close/>
                </a:path>
                <a:path w="943609" h="942339">
                  <a:moveTo>
                    <a:pt x="650748" y="47244"/>
                  </a:moveTo>
                  <a:lnTo>
                    <a:pt x="629412" y="38100"/>
                  </a:lnTo>
                  <a:lnTo>
                    <a:pt x="630936" y="38100"/>
                  </a:lnTo>
                  <a:lnTo>
                    <a:pt x="608076" y="30480"/>
                  </a:lnTo>
                  <a:lnTo>
                    <a:pt x="609600" y="30480"/>
                  </a:lnTo>
                  <a:lnTo>
                    <a:pt x="586740" y="24384"/>
                  </a:lnTo>
                  <a:lnTo>
                    <a:pt x="563880" y="19812"/>
                  </a:lnTo>
                  <a:lnTo>
                    <a:pt x="565404" y="19812"/>
                  </a:lnTo>
                  <a:lnTo>
                    <a:pt x="541020" y="15240"/>
                  </a:lnTo>
                  <a:lnTo>
                    <a:pt x="542544" y="15240"/>
                  </a:lnTo>
                  <a:lnTo>
                    <a:pt x="518160" y="12192"/>
                  </a:lnTo>
                  <a:lnTo>
                    <a:pt x="519684" y="12192"/>
                  </a:lnTo>
                  <a:lnTo>
                    <a:pt x="495300" y="10668"/>
                  </a:lnTo>
                  <a:lnTo>
                    <a:pt x="572643" y="10668"/>
                  </a:lnTo>
                  <a:lnTo>
                    <a:pt x="611124" y="21336"/>
                  </a:lnTo>
                  <a:lnTo>
                    <a:pt x="655320" y="36576"/>
                  </a:lnTo>
                  <a:lnTo>
                    <a:pt x="676656" y="45720"/>
                  </a:lnTo>
                  <a:lnTo>
                    <a:pt x="650748" y="45720"/>
                  </a:lnTo>
                  <a:lnTo>
                    <a:pt x="650748" y="47244"/>
                  </a:lnTo>
                  <a:close/>
                </a:path>
                <a:path w="943609" h="942339">
                  <a:moveTo>
                    <a:pt x="292608" y="47244"/>
                  </a:moveTo>
                  <a:lnTo>
                    <a:pt x="292608" y="45720"/>
                  </a:lnTo>
                  <a:lnTo>
                    <a:pt x="296164" y="45720"/>
                  </a:lnTo>
                  <a:lnTo>
                    <a:pt x="292608" y="47244"/>
                  </a:lnTo>
                  <a:close/>
                </a:path>
                <a:path w="943609" h="942339">
                  <a:moveTo>
                    <a:pt x="672084" y="56388"/>
                  </a:moveTo>
                  <a:lnTo>
                    <a:pt x="650748" y="45720"/>
                  </a:lnTo>
                  <a:lnTo>
                    <a:pt x="676656" y="45720"/>
                  </a:lnTo>
                  <a:lnTo>
                    <a:pt x="693637" y="54864"/>
                  </a:lnTo>
                  <a:lnTo>
                    <a:pt x="672084" y="54864"/>
                  </a:lnTo>
                  <a:lnTo>
                    <a:pt x="672084" y="56388"/>
                  </a:lnTo>
                  <a:close/>
                </a:path>
                <a:path w="943609" h="942339">
                  <a:moveTo>
                    <a:pt x="271272" y="56388"/>
                  </a:moveTo>
                  <a:lnTo>
                    <a:pt x="272796" y="54864"/>
                  </a:lnTo>
                  <a:lnTo>
                    <a:pt x="274320" y="54864"/>
                  </a:lnTo>
                  <a:lnTo>
                    <a:pt x="271272" y="56388"/>
                  </a:lnTo>
                  <a:close/>
                </a:path>
                <a:path w="943609" h="942339">
                  <a:moveTo>
                    <a:pt x="710184" y="77724"/>
                  </a:moveTo>
                  <a:lnTo>
                    <a:pt x="691896" y="65532"/>
                  </a:lnTo>
                  <a:lnTo>
                    <a:pt x="672084" y="54864"/>
                  </a:lnTo>
                  <a:lnTo>
                    <a:pt x="693637" y="54864"/>
                  </a:lnTo>
                  <a:lnTo>
                    <a:pt x="696468" y="56388"/>
                  </a:lnTo>
                  <a:lnTo>
                    <a:pt x="716280" y="68580"/>
                  </a:lnTo>
                  <a:lnTo>
                    <a:pt x="727710" y="76200"/>
                  </a:lnTo>
                  <a:lnTo>
                    <a:pt x="710184" y="76200"/>
                  </a:lnTo>
                  <a:lnTo>
                    <a:pt x="710184" y="77724"/>
                  </a:lnTo>
                  <a:close/>
                </a:path>
                <a:path w="943609" h="942339">
                  <a:moveTo>
                    <a:pt x="233172" y="77724"/>
                  </a:moveTo>
                  <a:lnTo>
                    <a:pt x="233172" y="76200"/>
                  </a:lnTo>
                  <a:lnTo>
                    <a:pt x="235458" y="76200"/>
                  </a:lnTo>
                  <a:lnTo>
                    <a:pt x="233172" y="77724"/>
                  </a:lnTo>
                  <a:close/>
                </a:path>
                <a:path w="943609" h="942339">
                  <a:moveTo>
                    <a:pt x="917448" y="356616"/>
                  </a:moveTo>
                  <a:lnTo>
                    <a:pt x="905256" y="312420"/>
                  </a:lnTo>
                  <a:lnTo>
                    <a:pt x="886968" y="271272"/>
                  </a:lnTo>
                  <a:lnTo>
                    <a:pt x="865632" y="231648"/>
                  </a:lnTo>
                  <a:lnTo>
                    <a:pt x="841248" y="195072"/>
                  </a:lnTo>
                  <a:lnTo>
                    <a:pt x="797052" y="144780"/>
                  </a:lnTo>
                  <a:lnTo>
                    <a:pt x="765048" y="115824"/>
                  </a:lnTo>
                  <a:lnTo>
                    <a:pt x="746760" y="102108"/>
                  </a:lnTo>
                  <a:lnTo>
                    <a:pt x="748284" y="102108"/>
                  </a:lnTo>
                  <a:lnTo>
                    <a:pt x="729996" y="88392"/>
                  </a:lnTo>
                  <a:lnTo>
                    <a:pt x="710184" y="76200"/>
                  </a:lnTo>
                  <a:lnTo>
                    <a:pt x="727710" y="76200"/>
                  </a:lnTo>
                  <a:lnTo>
                    <a:pt x="734568" y="80772"/>
                  </a:lnTo>
                  <a:lnTo>
                    <a:pt x="754380" y="92964"/>
                  </a:lnTo>
                  <a:lnTo>
                    <a:pt x="771144" y="106680"/>
                  </a:lnTo>
                  <a:lnTo>
                    <a:pt x="821436" y="153924"/>
                  </a:lnTo>
                  <a:lnTo>
                    <a:pt x="862584" y="207264"/>
                  </a:lnTo>
                  <a:lnTo>
                    <a:pt x="896112" y="266700"/>
                  </a:lnTo>
                  <a:lnTo>
                    <a:pt x="922020" y="330708"/>
                  </a:lnTo>
                  <a:lnTo>
                    <a:pt x="928522" y="355092"/>
                  </a:lnTo>
                  <a:lnTo>
                    <a:pt x="917448" y="355092"/>
                  </a:lnTo>
                  <a:lnTo>
                    <a:pt x="917448" y="356616"/>
                  </a:lnTo>
                  <a:close/>
                </a:path>
                <a:path w="943609" h="942339">
                  <a:moveTo>
                    <a:pt x="25908" y="356616"/>
                  </a:moveTo>
                  <a:lnTo>
                    <a:pt x="25908" y="355092"/>
                  </a:lnTo>
                  <a:lnTo>
                    <a:pt x="26314" y="355092"/>
                  </a:lnTo>
                  <a:lnTo>
                    <a:pt x="25908" y="356616"/>
                  </a:lnTo>
                  <a:close/>
                </a:path>
                <a:path w="943609" h="942339">
                  <a:moveTo>
                    <a:pt x="932688" y="448056"/>
                  </a:moveTo>
                  <a:lnTo>
                    <a:pt x="929640" y="423672"/>
                  </a:lnTo>
                  <a:lnTo>
                    <a:pt x="923544" y="377952"/>
                  </a:lnTo>
                  <a:lnTo>
                    <a:pt x="917448" y="355092"/>
                  </a:lnTo>
                  <a:lnTo>
                    <a:pt x="928522" y="355092"/>
                  </a:lnTo>
                  <a:lnTo>
                    <a:pt x="934212" y="376428"/>
                  </a:lnTo>
                  <a:lnTo>
                    <a:pt x="937260" y="399288"/>
                  </a:lnTo>
                  <a:lnTo>
                    <a:pt x="940308" y="423672"/>
                  </a:lnTo>
                  <a:lnTo>
                    <a:pt x="941832" y="446532"/>
                  </a:lnTo>
                  <a:lnTo>
                    <a:pt x="932688" y="446532"/>
                  </a:lnTo>
                  <a:lnTo>
                    <a:pt x="932688" y="448056"/>
                  </a:lnTo>
                  <a:close/>
                </a:path>
                <a:path w="943609" h="942339">
                  <a:moveTo>
                    <a:pt x="10668" y="448056"/>
                  </a:moveTo>
                  <a:lnTo>
                    <a:pt x="10668" y="446532"/>
                  </a:lnTo>
                  <a:lnTo>
                    <a:pt x="10858" y="446532"/>
                  </a:lnTo>
                  <a:lnTo>
                    <a:pt x="10668" y="448056"/>
                  </a:lnTo>
                  <a:close/>
                </a:path>
                <a:path w="943609" h="942339">
                  <a:moveTo>
                    <a:pt x="839724" y="765048"/>
                  </a:moveTo>
                  <a:lnTo>
                    <a:pt x="827532" y="765048"/>
                  </a:lnTo>
                  <a:lnTo>
                    <a:pt x="841248" y="746760"/>
                  </a:lnTo>
                  <a:lnTo>
                    <a:pt x="865632" y="710184"/>
                  </a:lnTo>
                  <a:lnTo>
                    <a:pt x="886968" y="670560"/>
                  </a:lnTo>
                  <a:lnTo>
                    <a:pt x="905256" y="629412"/>
                  </a:lnTo>
                  <a:lnTo>
                    <a:pt x="917448" y="586740"/>
                  </a:lnTo>
                  <a:lnTo>
                    <a:pt x="928116" y="541020"/>
                  </a:lnTo>
                  <a:lnTo>
                    <a:pt x="926592" y="541020"/>
                  </a:lnTo>
                  <a:lnTo>
                    <a:pt x="932688" y="495300"/>
                  </a:lnTo>
                  <a:lnTo>
                    <a:pt x="932688" y="446532"/>
                  </a:lnTo>
                  <a:lnTo>
                    <a:pt x="941832" y="446532"/>
                  </a:lnTo>
                  <a:lnTo>
                    <a:pt x="943356" y="470916"/>
                  </a:lnTo>
                  <a:lnTo>
                    <a:pt x="940308" y="519684"/>
                  </a:lnTo>
                  <a:lnTo>
                    <a:pt x="934212" y="565404"/>
                  </a:lnTo>
                  <a:lnTo>
                    <a:pt x="922020" y="611124"/>
                  </a:lnTo>
                  <a:lnTo>
                    <a:pt x="914400" y="632460"/>
                  </a:lnTo>
                  <a:lnTo>
                    <a:pt x="906780" y="655320"/>
                  </a:lnTo>
                  <a:lnTo>
                    <a:pt x="896112" y="675132"/>
                  </a:lnTo>
                  <a:lnTo>
                    <a:pt x="885444" y="696468"/>
                  </a:lnTo>
                  <a:lnTo>
                    <a:pt x="874776" y="716280"/>
                  </a:lnTo>
                  <a:lnTo>
                    <a:pt x="862584" y="734568"/>
                  </a:lnTo>
                  <a:lnTo>
                    <a:pt x="839724" y="765048"/>
                  </a:lnTo>
                  <a:close/>
                </a:path>
                <a:path w="943609" h="942339">
                  <a:moveTo>
                    <a:pt x="117094" y="765048"/>
                  </a:moveTo>
                  <a:lnTo>
                    <a:pt x="115824" y="765048"/>
                  </a:lnTo>
                  <a:lnTo>
                    <a:pt x="115824" y="763524"/>
                  </a:lnTo>
                  <a:lnTo>
                    <a:pt x="117094" y="765048"/>
                  </a:lnTo>
                  <a:close/>
                </a:path>
                <a:path w="943609" h="942339">
                  <a:moveTo>
                    <a:pt x="826423" y="781812"/>
                  </a:moveTo>
                  <a:lnTo>
                    <a:pt x="812292" y="781812"/>
                  </a:lnTo>
                  <a:lnTo>
                    <a:pt x="827532" y="763524"/>
                  </a:lnTo>
                  <a:lnTo>
                    <a:pt x="827532" y="765048"/>
                  </a:lnTo>
                  <a:lnTo>
                    <a:pt x="839724" y="765048"/>
                  </a:lnTo>
                  <a:lnTo>
                    <a:pt x="835152" y="771144"/>
                  </a:lnTo>
                  <a:lnTo>
                    <a:pt x="826423" y="781812"/>
                  </a:lnTo>
                  <a:close/>
                </a:path>
                <a:path w="943609" h="942339">
                  <a:moveTo>
                    <a:pt x="132449" y="781812"/>
                  </a:moveTo>
                  <a:lnTo>
                    <a:pt x="131064" y="781812"/>
                  </a:lnTo>
                  <a:lnTo>
                    <a:pt x="131064" y="780288"/>
                  </a:lnTo>
                  <a:lnTo>
                    <a:pt x="132449" y="781812"/>
                  </a:lnTo>
                  <a:close/>
                </a:path>
                <a:path w="943609" h="942339">
                  <a:moveTo>
                    <a:pt x="780288" y="827532"/>
                  </a:moveTo>
                  <a:lnTo>
                    <a:pt x="765048" y="827532"/>
                  </a:lnTo>
                  <a:lnTo>
                    <a:pt x="781812" y="812292"/>
                  </a:lnTo>
                  <a:lnTo>
                    <a:pt x="797052" y="797052"/>
                  </a:lnTo>
                  <a:lnTo>
                    <a:pt x="812292" y="780288"/>
                  </a:lnTo>
                  <a:lnTo>
                    <a:pt x="812292" y="781812"/>
                  </a:lnTo>
                  <a:lnTo>
                    <a:pt x="826423" y="781812"/>
                  </a:lnTo>
                  <a:lnTo>
                    <a:pt x="821436" y="787908"/>
                  </a:lnTo>
                  <a:lnTo>
                    <a:pt x="789432" y="819912"/>
                  </a:lnTo>
                  <a:lnTo>
                    <a:pt x="780288" y="827532"/>
                  </a:lnTo>
                  <a:close/>
                </a:path>
                <a:path w="943609" h="942339">
                  <a:moveTo>
                    <a:pt x="180136" y="827532"/>
                  </a:moveTo>
                  <a:lnTo>
                    <a:pt x="178308" y="827532"/>
                  </a:lnTo>
                  <a:lnTo>
                    <a:pt x="178308" y="826008"/>
                  </a:lnTo>
                  <a:lnTo>
                    <a:pt x="180136" y="827532"/>
                  </a:lnTo>
                  <a:close/>
                </a:path>
                <a:path w="943609" h="942339">
                  <a:moveTo>
                    <a:pt x="763693" y="841248"/>
                  </a:moveTo>
                  <a:lnTo>
                    <a:pt x="746760" y="841248"/>
                  </a:lnTo>
                  <a:lnTo>
                    <a:pt x="765048" y="826008"/>
                  </a:lnTo>
                  <a:lnTo>
                    <a:pt x="765048" y="827532"/>
                  </a:lnTo>
                  <a:lnTo>
                    <a:pt x="780288" y="827532"/>
                  </a:lnTo>
                  <a:lnTo>
                    <a:pt x="771144" y="835152"/>
                  </a:lnTo>
                  <a:lnTo>
                    <a:pt x="763693" y="841248"/>
                  </a:lnTo>
                  <a:close/>
                </a:path>
                <a:path w="943609" h="942339">
                  <a:moveTo>
                    <a:pt x="198628" y="841248"/>
                  </a:moveTo>
                  <a:lnTo>
                    <a:pt x="196596" y="841248"/>
                  </a:lnTo>
                  <a:lnTo>
                    <a:pt x="196596" y="839724"/>
                  </a:lnTo>
                  <a:lnTo>
                    <a:pt x="198628" y="841248"/>
                  </a:lnTo>
                  <a:close/>
                </a:path>
                <a:path w="943609" h="942339">
                  <a:moveTo>
                    <a:pt x="566928" y="932688"/>
                  </a:moveTo>
                  <a:lnTo>
                    <a:pt x="472440" y="932688"/>
                  </a:lnTo>
                  <a:lnTo>
                    <a:pt x="471678" y="932640"/>
                  </a:lnTo>
                  <a:lnTo>
                    <a:pt x="519684" y="929640"/>
                  </a:lnTo>
                  <a:lnTo>
                    <a:pt x="518160" y="929640"/>
                  </a:lnTo>
                  <a:lnTo>
                    <a:pt x="542544" y="926592"/>
                  </a:lnTo>
                  <a:lnTo>
                    <a:pt x="541020" y="926592"/>
                  </a:lnTo>
                  <a:lnTo>
                    <a:pt x="565404" y="922020"/>
                  </a:lnTo>
                  <a:lnTo>
                    <a:pt x="563880" y="922020"/>
                  </a:lnTo>
                  <a:lnTo>
                    <a:pt x="586740" y="917448"/>
                  </a:lnTo>
                  <a:lnTo>
                    <a:pt x="609600" y="911352"/>
                  </a:lnTo>
                  <a:lnTo>
                    <a:pt x="608076" y="911352"/>
                  </a:lnTo>
                  <a:lnTo>
                    <a:pt x="630936" y="903732"/>
                  </a:lnTo>
                  <a:lnTo>
                    <a:pt x="629412" y="903732"/>
                  </a:lnTo>
                  <a:lnTo>
                    <a:pt x="672084" y="886968"/>
                  </a:lnTo>
                  <a:lnTo>
                    <a:pt x="710184" y="865632"/>
                  </a:lnTo>
                  <a:lnTo>
                    <a:pt x="748284" y="839724"/>
                  </a:lnTo>
                  <a:lnTo>
                    <a:pt x="746760" y="841248"/>
                  </a:lnTo>
                  <a:lnTo>
                    <a:pt x="763693" y="841248"/>
                  </a:lnTo>
                  <a:lnTo>
                    <a:pt x="754380" y="848868"/>
                  </a:lnTo>
                  <a:lnTo>
                    <a:pt x="716280" y="874776"/>
                  </a:lnTo>
                  <a:lnTo>
                    <a:pt x="676656" y="896112"/>
                  </a:lnTo>
                  <a:lnTo>
                    <a:pt x="633984" y="914400"/>
                  </a:lnTo>
                  <a:lnTo>
                    <a:pt x="589788" y="928116"/>
                  </a:lnTo>
                  <a:lnTo>
                    <a:pt x="566928" y="932688"/>
                  </a:lnTo>
                  <a:close/>
                </a:path>
                <a:path w="943609" h="942339">
                  <a:moveTo>
                    <a:pt x="472440" y="932688"/>
                  </a:moveTo>
                  <a:lnTo>
                    <a:pt x="470916" y="932688"/>
                  </a:lnTo>
                  <a:lnTo>
                    <a:pt x="471678" y="932640"/>
                  </a:lnTo>
                  <a:lnTo>
                    <a:pt x="472440" y="932688"/>
                  </a:lnTo>
                  <a:close/>
                </a:path>
              </a:pathLst>
            </a:custGeom>
            <a:solidFill>
              <a:srgbClr val="FFFFFF"/>
            </a:solidFill>
          </p:spPr>
          <p:txBody>
            <a:bodyPr wrap="square" lIns="0" tIns="0" rIns="0" bIns="0" rtlCol="0"/>
            <a:lstStyle/>
            <a:p>
              <a:endParaRPr/>
            </a:p>
          </p:txBody>
        </p:sp>
      </p:grpSp>
      <p:sp>
        <p:nvSpPr>
          <p:cNvPr id="26" name="object 32">
            <a:extLst>
              <a:ext uri="{FF2B5EF4-FFF2-40B4-BE49-F238E27FC236}">
                <a16:creationId xmlns:a16="http://schemas.microsoft.com/office/drawing/2014/main" id="{5CF7E0D9-8675-168D-3371-F33AA76DD805}"/>
              </a:ext>
            </a:extLst>
          </p:cNvPr>
          <p:cNvSpPr txBox="1"/>
          <p:nvPr/>
        </p:nvSpPr>
        <p:spPr>
          <a:xfrm>
            <a:off x="10436325" y="3923982"/>
            <a:ext cx="1605375" cy="519373"/>
          </a:xfrm>
          <a:prstGeom prst="rect">
            <a:avLst/>
          </a:prstGeom>
        </p:spPr>
        <p:txBody>
          <a:bodyPr vert="horz" wrap="square" lIns="0" tIns="13970" rIns="0" bIns="0" rtlCol="0">
            <a:spAutoFit/>
          </a:bodyPr>
          <a:lstStyle/>
          <a:p>
            <a:pPr marL="12700" algn="ctr">
              <a:spcBef>
                <a:spcPts val="110"/>
              </a:spcBef>
            </a:pPr>
            <a:r>
              <a:rPr lang="es-ES" sz="1600" spc="5" dirty="0">
                <a:solidFill>
                  <a:srgbClr val="FFFFFF"/>
                </a:solidFill>
                <a:latin typeface="Carlito"/>
                <a:cs typeface="Carlito"/>
              </a:rPr>
              <a:t>4</a:t>
            </a:r>
          </a:p>
          <a:p>
            <a:pPr marL="12700" algn="ctr">
              <a:spcBef>
                <a:spcPts val="110"/>
              </a:spcBef>
            </a:pPr>
            <a:r>
              <a:rPr lang="es-ES" sz="1600" spc="5" dirty="0">
                <a:solidFill>
                  <a:srgbClr val="FFFFFF"/>
                </a:solidFill>
                <a:latin typeface="Carlito"/>
                <a:cs typeface="Carlito"/>
              </a:rPr>
              <a:t>Administrativo</a:t>
            </a:r>
            <a:endParaRPr sz="1600" dirty="0">
              <a:latin typeface="Carlito"/>
              <a:cs typeface="Carlito"/>
            </a:endParaRPr>
          </a:p>
        </p:txBody>
      </p:sp>
      <p:sp>
        <p:nvSpPr>
          <p:cNvPr id="85" name="object 59">
            <a:extLst>
              <a:ext uri="{FF2B5EF4-FFF2-40B4-BE49-F238E27FC236}">
                <a16:creationId xmlns:a16="http://schemas.microsoft.com/office/drawing/2014/main" id="{B1A6BCFA-EB70-A7F6-C068-A2D86548BB2E}"/>
              </a:ext>
            </a:extLst>
          </p:cNvPr>
          <p:cNvSpPr/>
          <p:nvPr/>
        </p:nvSpPr>
        <p:spPr>
          <a:xfrm>
            <a:off x="2686025" y="4616788"/>
            <a:ext cx="147844" cy="147849"/>
          </a:xfrm>
          <a:prstGeom prst="rect">
            <a:avLst/>
          </a:prstGeom>
          <a:blipFill>
            <a:blip r:embed="rId5" cstate="print"/>
            <a:stretch>
              <a:fillRect/>
            </a:stretch>
          </a:blipFill>
        </p:spPr>
        <p:txBody>
          <a:bodyPr wrap="square" lIns="0" tIns="0" rIns="0" bIns="0" rtlCol="0"/>
          <a:lstStyle/>
          <a:p>
            <a:endParaRPr dirty="0">
              <a:solidFill>
                <a:schemeClr val="bg1"/>
              </a:solidFill>
            </a:endParaRPr>
          </a:p>
        </p:txBody>
      </p:sp>
      <p:grpSp>
        <p:nvGrpSpPr>
          <p:cNvPr id="86" name="object 60">
            <a:extLst>
              <a:ext uri="{FF2B5EF4-FFF2-40B4-BE49-F238E27FC236}">
                <a16:creationId xmlns:a16="http://schemas.microsoft.com/office/drawing/2014/main" id="{BC52964E-CD4E-5224-A7CC-BD387BDEB1B7}"/>
              </a:ext>
            </a:extLst>
          </p:cNvPr>
          <p:cNvGrpSpPr/>
          <p:nvPr/>
        </p:nvGrpSpPr>
        <p:grpSpPr>
          <a:xfrm>
            <a:off x="5151043" y="4566764"/>
            <a:ext cx="488315" cy="481330"/>
            <a:chOff x="2863194" y="3915292"/>
            <a:chExt cx="488315" cy="481330"/>
          </a:xfrm>
        </p:grpSpPr>
        <p:sp>
          <p:nvSpPr>
            <p:cNvPr id="87" name="object 61">
              <a:extLst>
                <a:ext uri="{FF2B5EF4-FFF2-40B4-BE49-F238E27FC236}">
                  <a16:creationId xmlns:a16="http://schemas.microsoft.com/office/drawing/2014/main" id="{CDD480DF-05F0-E1B9-4687-875BCA99D303}"/>
                </a:ext>
              </a:extLst>
            </p:cNvPr>
            <p:cNvSpPr/>
            <p:nvPr/>
          </p:nvSpPr>
          <p:spPr>
            <a:xfrm>
              <a:off x="2872719" y="3924817"/>
              <a:ext cx="469265" cy="462280"/>
            </a:xfrm>
            <a:custGeom>
              <a:avLst/>
              <a:gdLst/>
              <a:ahLst/>
              <a:cxnLst/>
              <a:rect l="l" t="t" r="r" b="b"/>
              <a:pathLst>
                <a:path w="469264" h="462279">
                  <a:moveTo>
                    <a:pt x="0" y="461999"/>
                  </a:moveTo>
                  <a:lnTo>
                    <a:pt x="0" y="0"/>
                  </a:lnTo>
                  <a:lnTo>
                    <a:pt x="0" y="461999"/>
                  </a:lnTo>
                  <a:lnTo>
                    <a:pt x="468899" y="461999"/>
                  </a:lnTo>
                  <a:lnTo>
                    <a:pt x="0" y="461999"/>
                  </a:lnTo>
                  <a:close/>
                </a:path>
              </a:pathLst>
            </a:custGeom>
            <a:ln w="19049">
              <a:solidFill>
                <a:srgbClr val="44B6DD"/>
              </a:solidFill>
            </a:ln>
          </p:spPr>
          <p:txBody>
            <a:bodyPr wrap="square" lIns="0" tIns="0" rIns="0" bIns="0" rtlCol="0"/>
            <a:lstStyle/>
            <a:p>
              <a:endParaRPr/>
            </a:p>
          </p:txBody>
        </p:sp>
        <p:sp>
          <p:nvSpPr>
            <p:cNvPr id="88" name="object 62">
              <a:extLst>
                <a:ext uri="{FF2B5EF4-FFF2-40B4-BE49-F238E27FC236}">
                  <a16:creationId xmlns:a16="http://schemas.microsoft.com/office/drawing/2014/main" id="{0E8FABEB-BEF7-AF7C-B172-8AC6E37DEA05}"/>
                </a:ext>
              </a:extLst>
            </p:cNvPr>
            <p:cNvSpPr/>
            <p:nvPr/>
          </p:nvSpPr>
          <p:spPr>
            <a:xfrm>
              <a:off x="2899056" y="3945467"/>
              <a:ext cx="419100" cy="421005"/>
            </a:xfrm>
            <a:custGeom>
              <a:avLst/>
              <a:gdLst/>
              <a:ahLst/>
              <a:cxnLst/>
              <a:rect l="l" t="t" r="r" b="b"/>
              <a:pathLst>
                <a:path w="419100" h="421004">
                  <a:moveTo>
                    <a:pt x="166037" y="269474"/>
                  </a:moveTo>
                  <a:lnTo>
                    <a:pt x="134187" y="269474"/>
                  </a:lnTo>
                  <a:lnTo>
                    <a:pt x="159187" y="243349"/>
                  </a:lnTo>
                  <a:lnTo>
                    <a:pt x="144096" y="223139"/>
                  </a:lnTo>
                  <a:lnTo>
                    <a:pt x="133052" y="200262"/>
                  </a:lnTo>
                  <a:lnTo>
                    <a:pt x="126270" y="175041"/>
                  </a:lnTo>
                  <a:lnTo>
                    <a:pt x="123962" y="147799"/>
                  </a:lnTo>
                  <a:lnTo>
                    <a:pt x="131475" y="101439"/>
                  </a:lnTo>
                  <a:lnTo>
                    <a:pt x="152414" y="60911"/>
                  </a:lnTo>
                  <a:lnTo>
                    <a:pt x="184377" y="28783"/>
                  </a:lnTo>
                  <a:lnTo>
                    <a:pt x="224960" y="7623"/>
                  </a:lnTo>
                  <a:lnTo>
                    <a:pt x="271761" y="0"/>
                  </a:lnTo>
                  <a:lnTo>
                    <a:pt x="318137" y="7511"/>
                  </a:lnTo>
                  <a:lnTo>
                    <a:pt x="351955" y="24999"/>
                  </a:lnTo>
                  <a:lnTo>
                    <a:pt x="271761" y="24999"/>
                  </a:lnTo>
                  <a:lnTo>
                    <a:pt x="223622" y="34593"/>
                  </a:lnTo>
                  <a:lnTo>
                    <a:pt x="184212" y="60815"/>
                  </a:lnTo>
                  <a:lnTo>
                    <a:pt x="157588" y="99829"/>
                  </a:lnTo>
                  <a:lnTo>
                    <a:pt x="147812" y="147799"/>
                  </a:lnTo>
                  <a:lnTo>
                    <a:pt x="157588" y="195959"/>
                  </a:lnTo>
                  <a:lnTo>
                    <a:pt x="184212" y="235368"/>
                  </a:lnTo>
                  <a:lnTo>
                    <a:pt x="221245" y="260374"/>
                  </a:lnTo>
                  <a:lnTo>
                    <a:pt x="175137" y="260374"/>
                  </a:lnTo>
                  <a:lnTo>
                    <a:pt x="166037" y="269474"/>
                  </a:lnTo>
                  <a:close/>
                </a:path>
                <a:path w="419100" h="421004">
                  <a:moveTo>
                    <a:pt x="348689" y="271749"/>
                  </a:moveTo>
                  <a:lnTo>
                    <a:pt x="271761" y="271749"/>
                  </a:lnTo>
                  <a:lnTo>
                    <a:pt x="319932" y="261979"/>
                  </a:lnTo>
                  <a:lnTo>
                    <a:pt x="359339" y="235368"/>
                  </a:lnTo>
                  <a:lnTo>
                    <a:pt x="385945" y="195959"/>
                  </a:lnTo>
                  <a:lnTo>
                    <a:pt x="395711" y="147799"/>
                  </a:lnTo>
                  <a:lnTo>
                    <a:pt x="385945" y="99829"/>
                  </a:lnTo>
                  <a:lnTo>
                    <a:pt x="359339" y="60815"/>
                  </a:lnTo>
                  <a:lnTo>
                    <a:pt x="319932" y="34593"/>
                  </a:lnTo>
                  <a:lnTo>
                    <a:pt x="271761" y="24999"/>
                  </a:lnTo>
                  <a:lnTo>
                    <a:pt x="351955" y="24999"/>
                  </a:lnTo>
                  <a:lnTo>
                    <a:pt x="358618" y="28445"/>
                  </a:lnTo>
                  <a:lnTo>
                    <a:pt x="390586" y="60404"/>
                  </a:lnTo>
                  <a:lnTo>
                    <a:pt x="411424" y="100988"/>
                  </a:lnTo>
                  <a:lnTo>
                    <a:pt x="418511" y="147799"/>
                  </a:lnTo>
                  <a:lnTo>
                    <a:pt x="410992" y="194184"/>
                  </a:lnTo>
                  <a:lnTo>
                    <a:pt x="390041" y="234726"/>
                  </a:lnTo>
                  <a:lnTo>
                    <a:pt x="358064" y="266862"/>
                  </a:lnTo>
                  <a:lnTo>
                    <a:pt x="348689" y="271749"/>
                  </a:lnTo>
                  <a:close/>
                </a:path>
                <a:path w="419100" h="421004">
                  <a:moveTo>
                    <a:pt x="270661" y="295649"/>
                  </a:moveTo>
                  <a:lnTo>
                    <a:pt x="244531" y="293178"/>
                  </a:lnTo>
                  <a:lnTo>
                    <a:pt x="219477" y="286121"/>
                  </a:lnTo>
                  <a:lnTo>
                    <a:pt x="196134" y="275009"/>
                  </a:lnTo>
                  <a:lnTo>
                    <a:pt x="175137" y="260374"/>
                  </a:lnTo>
                  <a:lnTo>
                    <a:pt x="221245" y="260374"/>
                  </a:lnTo>
                  <a:lnTo>
                    <a:pt x="223622" y="261979"/>
                  </a:lnTo>
                  <a:lnTo>
                    <a:pt x="271761" y="271749"/>
                  </a:lnTo>
                  <a:lnTo>
                    <a:pt x="348689" y="271749"/>
                  </a:lnTo>
                  <a:lnTo>
                    <a:pt x="317468" y="288025"/>
                  </a:lnTo>
                  <a:lnTo>
                    <a:pt x="270661" y="295649"/>
                  </a:lnTo>
                  <a:close/>
                </a:path>
                <a:path w="419100" h="421004">
                  <a:moveTo>
                    <a:pt x="36387" y="420749"/>
                  </a:moveTo>
                  <a:lnTo>
                    <a:pt x="2559" y="397345"/>
                  </a:lnTo>
                  <a:lnTo>
                    <a:pt x="0" y="383192"/>
                  </a:lnTo>
                  <a:lnTo>
                    <a:pt x="2559" y="369050"/>
                  </a:lnTo>
                  <a:lnTo>
                    <a:pt x="90962" y="276299"/>
                  </a:lnTo>
                  <a:lnTo>
                    <a:pt x="117212" y="265149"/>
                  </a:lnTo>
                  <a:lnTo>
                    <a:pt x="122912" y="265149"/>
                  </a:lnTo>
                  <a:lnTo>
                    <a:pt x="128737" y="266549"/>
                  </a:lnTo>
                  <a:lnTo>
                    <a:pt x="134187" y="269474"/>
                  </a:lnTo>
                  <a:lnTo>
                    <a:pt x="166037" y="269474"/>
                  </a:lnTo>
                  <a:lnTo>
                    <a:pt x="150087" y="285424"/>
                  </a:lnTo>
                  <a:lnTo>
                    <a:pt x="151702" y="291099"/>
                  </a:lnTo>
                  <a:lnTo>
                    <a:pt x="113712" y="291099"/>
                  </a:lnTo>
                  <a:lnTo>
                    <a:pt x="110312" y="292249"/>
                  </a:lnTo>
                  <a:lnTo>
                    <a:pt x="22762" y="379774"/>
                  </a:lnTo>
                  <a:lnTo>
                    <a:pt x="22762" y="387749"/>
                  </a:lnTo>
                  <a:lnTo>
                    <a:pt x="29587" y="394574"/>
                  </a:lnTo>
                  <a:lnTo>
                    <a:pt x="32712" y="395699"/>
                  </a:lnTo>
                  <a:lnTo>
                    <a:pt x="75087" y="395699"/>
                  </a:lnTo>
                  <a:lnTo>
                    <a:pt x="61412" y="409374"/>
                  </a:lnTo>
                  <a:lnTo>
                    <a:pt x="55902" y="414030"/>
                  </a:lnTo>
                  <a:lnTo>
                    <a:pt x="49753" y="417621"/>
                  </a:lnTo>
                  <a:lnTo>
                    <a:pt x="43176" y="419931"/>
                  </a:lnTo>
                  <a:lnTo>
                    <a:pt x="36387" y="420749"/>
                  </a:lnTo>
                  <a:close/>
                </a:path>
                <a:path w="419100" h="421004">
                  <a:moveTo>
                    <a:pt x="75087" y="395699"/>
                  </a:moveTo>
                  <a:lnTo>
                    <a:pt x="38962" y="395699"/>
                  </a:lnTo>
                  <a:lnTo>
                    <a:pt x="42062" y="394574"/>
                  </a:lnTo>
                  <a:lnTo>
                    <a:pt x="129637" y="307024"/>
                  </a:lnTo>
                  <a:lnTo>
                    <a:pt x="129637" y="299074"/>
                  </a:lnTo>
                  <a:lnTo>
                    <a:pt x="125087" y="294524"/>
                  </a:lnTo>
                  <a:lnTo>
                    <a:pt x="123387" y="292249"/>
                  </a:lnTo>
                  <a:lnTo>
                    <a:pt x="120237" y="291099"/>
                  </a:lnTo>
                  <a:lnTo>
                    <a:pt x="151702" y="291099"/>
                  </a:lnTo>
                  <a:lnTo>
                    <a:pt x="153327" y="296811"/>
                  </a:lnTo>
                  <a:lnTo>
                    <a:pt x="152949" y="308308"/>
                  </a:lnTo>
                  <a:lnTo>
                    <a:pt x="149159" y="319163"/>
                  </a:lnTo>
                  <a:lnTo>
                    <a:pt x="142162" y="328624"/>
                  </a:lnTo>
                  <a:lnTo>
                    <a:pt x="75087" y="395699"/>
                  </a:lnTo>
                  <a:close/>
                </a:path>
              </a:pathLst>
            </a:custGeom>
            <a:solidFill>
              <a:srgbClr val="5E7C95"/>
            </a:solidFill>
          </p:spPr>
          <p:txBody>
            <a:bodyPr wrap="square" lIns="0" tIns="0" rIns="0" bIns="0" rtlCol="0"/>
            <a:lstStyle/>
            <a:p>
              <a:endParaRPr/>
            </a:p>
          </p:txBody>
        </p:sp>
        <p:sp>
          <p:nvSpPr>
            <p:cNvPr id="89" name="object 63">
              <a:extLst>
                <a:ext uri="{FF2B5EF4-FFF2-40B4-BE49-F238E27FC236}">
                  <a16:creationId xmlns:a16="http://schemas.microsoft.com/office/drawing/2014/main" id="{32529776-8D8B-BF46-66D5-89D482BDEE28}"/>
                </a:ext>
              </a:extLst>
            </p:cNvPr>
            <p:cNvSpPr/>
            <p:nvPr/>
          </p:nvSpPr>
          <p:spPr>
            <a:xfrm>
              <a:off x="3096943" y="3994366"/>
              <a:ext cx="148974" cy="172824"/>
            </a:xfrm>
            <a:prstGeom prst="rect">
              <a:avLst/>
            </a:prstGeom>
            <a:blipFill>
              <a:blip r:embed="rId6" cstate="print"/>
              <a:stretch>
                <a:fillRect/>
              </a:stretch>
            </a:blipFill>
          </p:spPr>
          <p:txBody>
            <a:bodyPr wrap="square" lIns="0" tIns="0" rIns="0" bIns="0" rtlCol="0"/>
            <a:lstStyle/>
            <a:p>
              <a:endParaRPr dirty="0"/>
            </a:p>
          </p:txBody>
        </p:sp>
      </p:grpSp>
      <p:grpSp>
        <p:nvGrpSpPr>
          <p:cNvPr id="90" name="object 56">
            <a:extLst>
              <a:ext uri="{FF2B5EF4-FFF2-40B4-BE49-F238E27FC236}">
                <a16:creationId xmlns:a16="http://schemas.microsoft.com/office/drawing/2014/main" id="{CDF5A433-9B7C-F5CF-1C86-910EA8FFBA0A}"/>
              </a:ext>
            </a:extLst>
          </p:cNvPr>
          <p:cNvGrpSpPr/>
          <p:nvPr/>
        </p:nvGrpSpPr>
        <p:grpSpPr>
          <a:xfrm>
            <a:off x="2335805" y="4557239"/>
            <a:ext cx="541020" cy="481330"/>
            <a:chOff x="787413" y="3915292"/>
            <a:chExt cx="541020" cy="481330"/>
          </a:xfrm>
        </p:grpSpPr>
        <p:sp>
          <p:nvSpPr>
            <p:cNvPr id="91" name="object 57">
              <a:extLst>
                <a:ext uri="{FF2B5EF4-FFF2-40B4-BE49-F238E27FC236}">
                  <a16:creationId xmlns:a16="http://schemas.microsoft.com/office/drawing/2014/main" id="{1D9335A5-318E-A585-C040-D312EB3E9742}"/>
                </a:ext>
              </a:extLst>
            </p:cNvPr>
            <p:cNvSpPr/>
            <p:nvPr/>
          </p:nvSpPr>
          <p:spPr>
            <a:xfrm>
              <a:off x="796938" y="3924817"/>
              <a:ext cx="521970" cy="462280"/>
            </a:xfrm>
            <a:custGeom>
              <a:avLst/>
              <a:gdLst/>
              <a:ahLst/>
              <a:cxnLst/>
              <a:rect l="l" t="t" r="r" b="b"/>
              <a:pathLst>
                <a:path w="521969" h="462279">
                  <a:moveTo>
                    <a:pt x="0" y="461999"/>
                  </a:moveTo>
                  <a:lnTo>
                    <a:pt x="0" y="0"/>
                  </a:lnTo>
                  <a:lnTo>
                    <a:pt x="0" y="461999"/>
                  </a:lnTo>
                  <a:lnTo>
                    <a:pt x="521698" y="461999"/>
                  </a:lnTo>
                  <a:lnTo>
                    <a:pt x="0" y="461999"/>
                  </a:lnTo>
                  <a:close/>
                </a:path>
              </a:pathLst>
            </a:custGeom>
            <a:ln w="19049">
              <a:solidFill>
                <a:srgbClr val="E6703B"/>
              </a:solidFill>
            </a:ln>
          </p:spPr>
          <p:txBody>
            <a:bodyPr wrap="square" lIns="0" tIns="0" rIns="0" bIns="0" rtlCol="0"/>
            <a:lstStyle/>
            <a:p>
              <a:endParaRPr/>
            </a:p>
          </p:txBody>
        </p:sp>
        <p:sp>
          <p:nvSpPr>
            <p:cNvPr id="92" name="object 58">
              <a:extLst>
                <a:ext uri="{FF2B5EF4-FFF2-40B4-BE49-F238E27FC236}">
                  <a16:creationId xmlns:a16="http://schemas.microsoft.com/office/drawing/2014/main" id="{D18378FC-0CFA-63B7-2C00-9C575A8DA6F4}"/>
                </a:ext>
              </a:extLst>
            </p:cNvPr>
            <p:cNvSpPr/>
            <p:nvPr/>
          </p:nvSpPr>
          <p:spPr>
            <a:xfrm>
              <a:off x="836908" y="3945417"/>
              <a:ext cx="423545" cy="421005"/>
            </a:xfrm>
            <a:custGeom>
              <a:avLst/>
              <a:gdLst/>
              <a:ahLst/>
              <a:cxnLst/>
              <a:rect l="l" t="t" r="r" b="b"/>
              <a:pathLst>
                <a:path w="423544" h="421004">
                  <a:moveTo>
                    <a:pt x="110269" y="420749"/>
                  </a:moveTo>
                  <a:lnTo>
                    <a:pt x="60242" y="420749"/>
                  </a:lnTo>
                  <a:lnTo>
                    <a:pt x="46411" y="417783"/>
                  </a:lnTo>
                  <a:lnTo>
                    <a:pt x="34809" y="409808"/>
                  </a:lnTo>
                  <a:lnTo>
                    <a:pt x="26829" y="398210"/>
                  </a:lnTo>
                  <a:lnTo>
                    <a:pt x="23859" y="384374"/>
                  </a:lnTo>
                  <a:lnTo>
                    <a:pt x="23859" y="295699"/>
                  </a:lnTo>
                  <a:lnTo>
                    <a:pt x="13903" y="290022"/>
                  </a:lnTo>
                  <a:lnTo>
                    <a:pt x="6394" y="281896"/>
                  </a:lnTo>
                  <a:lnTo>
                    <a:pt x="1652" y="271852"/>
                  </a:lnTo>
                  <a:lnTo>
                    <a:pt x="0" y="260424"/>
                  </a:lnTo>
                  <a:lnTo>
                    <a:pt x="0" y="185374"/>
                  </a:lnTo>
                  <a:lnTo>
                    <a:pt x="3443" y="161458"/>
                  </a:lnTo>
                  <a:lnTo>
                    <a:pt x="13067" y="139884"/>
                  </a:lnTo>
                  <a:lnTo>
                    <a:pt x="27806" y="121717"/>
                  </a:lnTo>
                  <a:lnTo>
                    <a:pt x="46599" y="108024"/>
                  </a:lnTo>
                  <a:lnTo>
                    <a:pt x="37958" y="98514"/>
                  </a:lnTo>
                  <a:lnTo>
                    <a:pt x="31123" y="87293"/>
                  </a:lnTo>
                  <a:lnTo>
                    <a:pt x="26631" y="74788"/>
                  </a:lnTo>
                  <a:lnTo>
                    <a:pt x="25014" y="61424"/>
                  </a:lnTo>
                  <a:lnTo>
                    <a:pt x="29811" y="37430"/>
                  </a:lnTo>
                  <a:lnTo>
                    <a:pt x="42922" y="17915"/>
                  </a:lnTo>
                  <a:lnTo>
                    <a:pt x="62428" y="4798"/>
                  </a:lnTo>
                  <a:lnTo>
                    <a:pt x="86412" y="0"/>
                  </a:lnTo>
                  <a:lnTo>
                    <a:pt x="417331" y="0"/>
                  </a:lnTo>
                  <a:lnTo>
                    <a:pt x="422996" y="5699"/>
                  </a:lnTo>
                  <a:lnTo>
                    <a:pt x="422996" y="18199"/>
                  </a:lnTo>
                  <a:lnTo>
                    <a:pt x="417331" y="23899"/>
                  </a:lnTo>
                  <a:lnTo>
                    <a:pt x="397984" y="23899"/>
                  </a:lnTo>
                  <a:lnTo>
                    <a:pt x="397984" y="26174"/>
                  </a:lnTo>
                  <a:lnTo>
                    <a:pt x="86412" y="26174"/>
                  </a:lnTo>
                  <a:lnTo>
                    <a:pt x="71913" y="29137"/>
                  </a:lnTo>
                  <a:lnTo>
                    <a:pt x="59968" y="37106"/>
                  </a:lnTo>
                  <a:lnTo>
                    <a:pt x="51860" y="48703"/>
                  </a:lnTo>
                  <a:lnTo>
                    <a:pt x="48872" y="62549"/>
                  </a:lnTo>
                  <a:lnTo>
                    <a:pt x="51860" y="77054"/>
                  </a:lnTo>
                  <a:lnTo>
                    <a:pt x="59968" y="89002"/>
                  </a:lnTo>
                  <a:lnTo>
                    <a:pt x="71913" y="97111"/>
                  </a:lnTo>
                  <a:lnTo>
                    <a:pt x="86412" y="100099"/>
                  </a:lnTo>
                  <a:lnTo>
                    <a:pt x="134477" y="100099"/>
                  </a:lnTo>
                  <a:lnTo>
                    <a:pt x="126224" y="109199"/>
                  </a:lnTo>
                  <a:lnTo>
                    <a:pt x="145490" y="122863"/>
                  </a:lnTo>
                  <a:lnTo>
                    <a:pt x="147299" y="125099"/>
                  </a:lnTo>
                  <a:lnTo>
                    <a:pt x="71612" y="125099"/>
                  </a:lnTo>
                  <a:lnTo>
                    <a:pt x="51992" y="132770"/>
                  </a:lnTo>
                  <a:lnTo>
                    <a:pt x="36524" y="146415"/>
                  </a:lnTo>
                  <a:lnTo>
                    <a:pt x="26381" y="164752"/>
                  </a:lnTo>
                  <a:lnTo>
                    <a:pt x="22739" y="186499"/>
                  </a:lnTo>
                  <a:lnTo>
                    <a:pt x="22739" y="268374"/>
                  </a:lnTo>
                  <a:lnTo>
                    <a:pt x="28407" y="274074"/>
                  </a:lnTo>
                  <a:lnTo>
                    <a:pt x="42052" y="274074"/>
                  </a:lnTo>
                  <a:lnTo>
                    <a:pt x="47754" y="279749"/>
                  </a:lnTo>
                  <a:lnTo>
                    <a:pt x="47754" y="393474"/>
                  </a:lnTo>
                  <a:lnTo>
                    <a:pt x="53422" y="399149"/>
                  </a:lnTo>
                  <a:lnTo>
                    <a:pt x="144171" y="399149"/>
                  </a:lnTo>
                  <a:lnTo>
                    <a:pt x="136728" y="409808"/>
                  </a:lnTo>
                  <a:lnTo>
                    <a:pt x="124784" y="417783"/>
                  </a:lnTo>
                  <a:lnTo>
                    <a:pt x="110269" y="420749"/>
                  </a:lnTo>
                  <a:close/>
                </a:path>
                <a:path w="423544" h="421004">
                  <a:moveTo>
                    <a:pt x="134477" y="100099"/>
                  </a:moveTo>
                  <a:lnTo>
                    <a:pt x="86412" y="100099"/>
                  </a:lnTo>
                  <a:lnTo>
                    <a:pt x="100243" y="97111"/>
                  </a:lnTo>
                  <a:lnTo>
                    <a:pt x="111844" y="89002"/>
                  </a:lnTo>
                  <a:lnTo>
                    <a:pt x="119825" y="77054"/>
                  </a:lnTo>
                  <a:lnTo>
                    <a:pt x="122794" y="62549"/>
                  </a:lnTo>
                  <a:lnTo>
                    <a:pt x="119825" y="48703"/>
                  </a:lnTo>
                  <a:lnTo>
                    <a:pt x="111844" y="37106"/>
                  </a:lnTo>
                  <a:lnTo>
                    <a:pt x="100243" y="29137"/>
                  </a:lnTo>
                  <a:lnTo>
                    <a:pt x="86412" y="26174"/>
                  </a:lnTo>
                  <a:lnTo>
                    <a:pt x="134164" y="26174"/>
                  </a:lnTo>
                  <a:lnTo>
                    <a:pt x="140134" y="33778"/>
                  </a:lnTo>
                  <a:lnTo>
                    <a:pt x="144398" y="42656"/>
                  </a:lnTo>
                  <a:lnTo>
                    <a:pt x="146957" y="52387"/>
                  </a:lnTo>
                  <a:lnTo>
                    <a:pt x="147809" y="62549"/>
                  </a:lnTo>
                  <a:lnTo>
                    <a:pt x="146193" y="75917"/>
                  </a:lnTo>
                  <a:lnTo>
                    <a:pt x="141700" y="88434"/>
                  </a:lnTo>
                  <a:lnTo>
                    <a:pt x="134866" y="99671"/>
                  </a:lnTo>
                  <a:lnTo>
                    <a:pt x="134477" y="100099"/>
                  </a:lnTo>
                  <a:close/>
                </a:path>
                <a:path w="423544" h="421004">
                  <a:moveTo>
                    <a:pt x="395045" y="250174"/>
                  </a:moveTo>
                  <a:lnTo>
                    <a:pt x="367301" y="250174"/>
                  </a:lnTo>
                  <a:lnTo>
                    <a:pt x="372969" y="244499"/>
                  </a:lnTo>
                  <a:lnTo>
                    <a:pt x="372969" y="237699"/>
                  </a:lnTo>
                  <a:lnTo>
                    <a:pt x="371851" y="237699"/>
                  </a:lnTo>
                  <a:lnTo>
                    <a:pt x="371851" y="26174"/>
                  </a:lnTo>
                  <a:lnTo>
                    <a:pt x="397984" y="26174"/>
                  </a:lnTo>
                  <a:lnTo>
                    <a:pt x="397984" y="236524"/>
                  </a:lnTo>
                  <a:lnTo>
                    <a:pt x="395045" y="250174"/>
                  </a:lnTo>
                  <a:close/>
                </a:path>
                <a:path w="423544" h="421004">
                  <a:moveTo>
                    <a:pt x="92079" y="222899"/>
                  </a:moveTo>
                  <a:lnTo>
                    <a:pt x="77317" y="222899"/>
                  </a:lnTo>
                  <a:lnTo>
                    <a:pt x="71612" y="217224"/>
                  </a:lnTo>
                  <a:lnTo>
                    <a:pt x="71612" y="125099"/>
                  </a:lnTo>
                  <a:lnTo>
                    <a:pt x="97782" y="125099"/>
                  </a:lnTo>
                  <a:lnTo>
                    <a:pt x="97782" y="217224"/>
                  </a:lnTo>
                  <a:lnTo>
                    <a:pt x="92079" y="222899"/>
                  </a:lnTo>
                  <a:close/>
                </a:path>
                <a:path w="423544" h="421004">
                  <a:moveTo>
                    <a:pt x="144171" y="399149"/>
                  </a:moveTo>
                  <a:lnTo>
                    <a:pt x="117129" y="399149"/>
                  </a:lnTo>
                  <a:lnTo>
                    <a:pt x="122794" y="393474"/>
                  </a:lnTo>
                  <a:lnTo>
                    <a:pt x="122794" y="279749"/>
                  </a:lnTo>
                  <a:lnTo>
                    <a:pt x="128499" y="274074"/>
                  </a:lnTo>
                  <a:lnTo>
                    <a:pt x="143262" y="274074"/>
                  </a:lnTo>
                  <a:lnTo>
                    <a:pt x="148964" y="268374"/>
                  </a:lnTo>
                  <a:lnTo>
                    <a:pt x="147882" y="261980"/>
                  </a:lnTo>
                  <a:lnTo>
                    <a:pt x="147809" y="186499"/>
                  </a:lnTo>
                  <a:lnTo>
                    <a:pt x="143992" y="164752"/>
                  </a:lnTo>
                  <a:lnTo>
                    <a:pt x="133461" y="146415"/>
                  </a:lnTo>
                  <a:lnTo>
                    <a:pt x="117598" y="132770"/>
                  </a:lnTo>
                  <a:lnTo>
                    <a:pt x="97782" y="125099"/>
                  </a:lnTo>
                  <a:lnTo>
                    <a:pt x="147299" y="125099"/>
                  </a:lnTo>
                  <a:lnTo>
                    <a:pt x="160177" y="141015"/>
                  </a:lnTo>
                  <a:lnTo>
                    <a:pt x="169538" y="162584"/>
                  </a:lnTo>
                  <a:lnTo>
                    <a:pt x="172824" y="186499"/>
                  </a:lnTo>
                  <a:lnTo>
                    <a:pt x="172824" y="250174"/>
                  </a:lnTo>
                  <a:lnTo>
                    <a:pt x="395045" y="250174"/>
                  </a:lnTo>
                  <a:lnTo>
                    <a:pt x="395002" y="250375"/>
                  </a:lnTo>
                  <a:lnTo>
                    <a:pt x="386907" y="261980"/>
                  </a:lnTo>
                  <a:lnTo>
                    <a:pt x="374975" y="269958"/>
                  </a:lnTo>
                  <a:lnTo>
                    <a:pt x="360481" y="272924"/>
                  </a:lnTo>
                  <a:lnTo>
                    <a:pt x="170549" y="272924"/>
                  </a:lnTo>
                  <a:lnTo>
                    <a:pt x="166357" y="280624"/>
                  </a:lnTo>
                  <a:lnTo>
                    <a:pt x="160884" y="286843"/>
                  </a:lnTo>
                  <a:lnTo>
                    <a:pt x="154560" y="291796"/>
                  </a:lnTo>
                  <a:lnTo>
                    <a:pt x="147809" y="295699"/>
                  </a:lnTo>
                  <a:lnTo>
                    <a:pt x="147809" y="384374"/>
                  </a:lnTo>
                  <a:lnTo>
                    <a:pt x="144827" y="398210"/>
                  </a:lnTo>
                  <a:lnTo>
                    <a:pt x="144171" y="399149"/>
                  </a:lnTo>
                  <a:close/>
                </a:path>
              </a:pathLst>
            </a:custGeom>
            <a:solidFill>
              <a:srgbClr val="5E7C95"/>
            </a:solidFill>
          </p:spPr>
          <p:txBody>
            <a:bodyPr wrap="square" lIns="0" tIns="0" rIns="0" bIns="0" rtlCol="0"/>
            <a:lstStyle/>
            <a:p>
              <a:endParaRPr dirty="0"/>
            </a:p>
          </p:txBody>
        </p:sp>
        <p:sp>
          <p:nvSpPr>
            <p:cNvPr id="93" name="object 59">
              <a:extLst>
                <a:ext uri="{FF2B5EF4-FFF2-40B4-BE49-F238E27FC236}">
                  <a16:creationId xmlns:a16="http://schemas.microsoft.com/office/drawing/2014/main" id="{B61BBAEF-A09E-4336-889C-B557EF1EC323}"/>
                </a:ext>
              </a:extLst>
            </p:cNvPr>
            <p:cNvSpPr/>
            <p:nvPr/>
          </p:nvSpPr>
          <p:spPr>
            <a:xfrm>
              <a:off x="1037020" y="3995441"/>
              <a:ext cx="147844" cy="147849"/>
            </a:xfrm>
            <a:prstGeom prst="rect">
              <a:avLst/>
            </a:prstGeom>
            <a:blipFill>
              <a:blip r:embed="rId5" cstate="print"/>
              <a:stretch>
                <a:fillRect/>
              </a:stretch>
            </a:blipFill>
          </p:spPr>
          <p:txBody>
            <a:bodyPr wrap="square" lIns="0" tIns="0" rIns="0" bIns="0" rtlCol="0"/>
            <a:lstStyle/>
            <a:p>
              <a:endParaRPr dirty="0"/>
            </a:p>
          </p:txBody>
        </p:sp>
      </p:grpSp>
      <p:grpSp>
        <p:nvGrpSpPr>
          <p:cNvPr id="94" name="object 64">
            <a:extLst>
              <a:ext uri="{FF2B5EF4-FFF2-40B4-BE49-F238E27FC236}">
                <a16:creationId xmlns:a16="http://schemas.microsoft.com/office/drawing/2014/main" id="{280F64D1-231D-D1D9-0C6E-D0CDEC57D8A0}"/>
              </a:ext>
            </a:extLst>
          </p:cNvPr>
          <p:cNvGrpSpPr/>
          <p:nvPr/>
        </p:nvGrpSpPr>
        <p:grpSpPr>
          <a:xfrm>
            <a:off x="7966367" y="4523972"/>
            <a:ext cx="505459" cy="481330"/>
            <a:chOff x="5155214" y="3915292"/>
            <a:chExt cx="505459" cy="481330"/>
          </a:xfrm>
        </p:grpSpPr>
        <p:sp>
          <p:nvSpPr>
            <p:cNvPr id="95" name="object 65">
              <a:extLst>
                <a:ext uri="{FF2B5EF4-FFF2-40B4-BE49-F238E27FC236}">
                  <a16:creationId xmlns:a16="http://schemas.microsoft.com/office/drawing/2014/main" id="{16C03A7F-0661-36D3-8DE3-959C77DFB5DA}"/>
                </a:ext>
              </a:extLst>
            </p:cNvPr>
            <p:cNvSpPr/>
            <p:nvPr/>
          </p:nvSpPr>
          <p:spPr>
            <a:xfrm>
              <a:off x="5164739" y="3924817"/>
              <a:ext cx="486409" cy="462280"/>
            </a:xfrm>
            <a:custGeom>
              <a:avLst/>
              <a:gdLst/>
              <a:ahLst/>
              <a:cxnLst/>
              <a:rect l="l" t="t" r="r" b="b"/>
              <a:pathLst>
                <a:path w="486410" h="462279">
                  <a:moveTo>
                    <a:pt x="0" y="461999"/>
                  </a:moveTo>
                  <a:lnTo>
                    <a:pt x="0" y="0"/>
                  </a:lnTo>
                  <a:lnTo>
                    <a:pt x="0" y="461999"/>
                  </a:lnTo>
                  <a:lnTo>
                    <a:pt x="486299" y="461999"/>
                  </a:lnTo>
                  <a:lnTo>
                    <a:pt x="0" y="461999"/>
                  </a:lnTo>
                  <a:close/>
                </a:path>
              </a:pathLst>
            </a:custGeom>
            <a:ln w="19049">
              <a:solidFill>
                <a:srgbClr val="0ED6A8"/>
              </a:solidFill>
            </a:ln>
          </p:spPr>
          <p:txBody>
            <a:bodyPr wrap="square" lIns="0" tIns="0" rIns="0" bIns="0" rtlCol="0"/>
            <a:lstStyle/>
            <a:p>
              <a:endParaRPr/>
            </a:p>
          </p:txBody>
        </p:sp>
        <p:sp>
          <p:nvSpPr>
            <p:cNvPr id="96" name="object 66">
              <a:extLst>
                <a:ext uri="{FF2B5EF4-FFF2-40B4-BE49-F238E27FC236}">
                  <a16:creationId xmlns:a16="http://schemas.microsoft.com/office/drawing/2014/main" id="{26DF1B6B-E8C3-29A0-454F-3ABDFC46B06E}"/>
                </a:ext>
              </a:extLst>
            </p:cNvPr>
            <p:cNvSpPr/>
            <p:nvPr/>
          </p:nvSpPr>
          <p:spPr>
            <a:xfrm>
              <a:off x="5232235" y="3992651"/>
              <a:ext cx="351790" cy="326390"/>
            </a:xfrm>
            <a:custGeom>
              <a:avLst/>
              <a:gdLst/>
              <a:ahLst/>
              <a:cxnLst/>
              <a:rect l="l" t="t" r="r" b="b"/>
              <a:pathLst>
                <a:path w="351789" h="326389">
                  <a:moveTo>
                    <a:pt x="124548" y="68770"/>
                  </a:moveTo>
                  <a:lnTo>
                    <a:pt x="120827" y="65049"/>
                  </a:lnTo>
                  <a:lnTo>
                    <a:pt x="100393" y="43675"/>
                  </a:lnTo>
                  <a:lnTo>
                    <a:pt x="98526" y="41376"/>
                  </a:lnTo>
                  <a:lnTo>
                    <a:pt x="96202" y="40195"/>
                  </a:lnTo>
                  <a:lnTo>
                    <a:pt x="91300" y="40195"/>
                  </a:lnTo>
                  <a:lnTo>
                    <a:pt x="88773" y="41376"/>
                  </a:lnTo>
                  <a:lnTo>
                    <a:pt x="86448" y="43675"/>
                  </a:lnTo>
                  <a:lnTo>
                    <a:pt x="82727" y="47371"/>
                  </a:lnTo>
                  <a:lnTo>
                    <a:pt x="82727" y="54825"/>
                  </a:lnTo>
                  <a:lnTo>
                    <a:pt x="86448" y="57619"/>
                  </a:lnTo>
                  <a:lnTo>
                    <a:pt x="106870" y="78994"/>
                  </a:lnTo>
                  <a:lnTo>
                    <a:pt x="108750" y="80873"/>
                  </a:lnTo>
                  <a:lnTo>
                    <a:pt x="111302" y="81775"/>
                  </a:lnTo>
                  <a:lnTo>
                    <a:pt x="116395" y="81775"/>
                  </a:lnTo>
                  <a:lnTo>
                    <a:pt x="118973" y="80873"/>
                  </a:lnTo>
                  <a:lnTo>
                    <a:pt x="120827" y="78994"/>
                  </a:lnTo>
                  <a:lnTo>
                    <a:pt x="124548" y="75298"/>
                  </a:lnTo>
                  <a:lnTo>
                    <a:pt x="124548" y="68770"/>
                  </a:lnTo>
                  <a:close/>
                </a:path>
                <a:path w="351789" h="326389">
                  <a:moveTo>
                    <a:pt x="185877" y="4648"/>
                  </a:moveTo>
                  <a:lnTo>
                    <a:pt x="181241" y="0"/>
                  </a:lnTo>
                  <a:lnTo>
                    <a:pt x="170103" y="0"/>
                  </a:lnTo>
                  <a:lnTo>
                    <a:pt x="165417" y="4648"/>
                  </a:lnTo>
                  <a:lnTo>
                    <a:pt x="165417" y="46469"/>
                  </a:lnTo>
                  <a:lnTo>
                    <a:pt x="170103" y="51092"/>
                  </a:lnTo>
                  <a:lnTo>
                    <a:pt x="181241" y="51092"/>
                  </a:lnTo>
                  <a:lnTo>
                    <a:pt x="185877" y="46469"/>
                  </a:lnTo>
                  <a:lnTo>
                    <a:pt x="185877" y="4648"/>
                  </a:lnTo>
                  <a:close/>
                </a:path>
                <a:path w="351789" h="326389">
                  <a:moveTo>
                    <a:pt x="267677" y="47371"/>
                  </a:moveTo>
                  <a:lnTo>
                    <a:pt x="263944" y="43675"/>
                  </a:lnTo>
                  <a:lnTo>
                    <a:pt x="262102" y="41376"/>
                  </a:lnTo>
                  <a:lnTo>
                    <a:pt x="259524" y="40195"/>
                  </a:lnTo>
                  <a:lnTo>
                    <a:pt x="254419" y="40195"/>
                  </a:lnTo>
                  <a:lnTo>
                    <a:pt x="251853" y="41376"/>
                  </a:lnTo>
                  <a:lnTo>
                    <a:pt x="249999" y="43675"/>
                  </a:lnTo>
                  <a:lnTo>
                    <a:pt x="229552" y="65049"/>
                  </a:lnTo>
                  <a:lnTo>
                    <a:pt x="225844" y="68770"/>
                  </a:lnTo>
                  <a:lnTo>
                    <a:pt x="225844" y="75298"/>
                  </a:lnTo>
                  <a:lnTo>
                    <a:pt x="229552" y="78994"/>
                  </a:lnTo>
                  <a:lnTo>
                    <a:pt x="230949" y="80873"/>
                  </a:lnTo>
                  <a:lnTo>
                    <a:pt x="233527" y="81775"/>
                  </a:lnTo>
                  <a:lnTo>
                    <a:pt x="238848" y="81775"/>
                  </a:lnTo>
                  <a:lnTo>
                    <a:pt x="241617" y="80873"/>
                  </a:lnTo>
                  <a:lnTo>
                    <a:pt x="243471" y="78994"/>
                  </a:lnTo>
                  <a:lnTo>
                    <a:pt x="263944" y="57619"/>
                  </a:lnTo>
                  <a:lnTo>
                    <a:pt x="267677" y="54825"/>
                  </a:lnTo>
                  <a:lnTo>
                    <a:pt x="267677" y="47371"/>
                  </a:lnTo>
                  <a:close/>
                </a:path>
                <a:path w="351789" h="326389">
                  <a:moveTo>
                    <a:pt x="351294" y="153352"/>
                  </a:moveTo>
                  <a:lnTo>
                    <a:pt x="350342" y="147777"/>
                  </a:lnTo>
                  <a:lnTo>
                    <a:pt x="345719" y="143090"/>
                  </a:lnTo>
                  <a:lnTo>
                    <a:pt x="328993" y="143090"/>
                  </a:lnTo>
                  <a:lnTo>
                    <a:pt x="328993" y="163550"/>
                  </a:lnTo>
                  <a:lnTo>
                    <a:pt x="328993" y="265772"/>
                  </a:lnTo>
                  <a:lnTo>
                    <a:pt x="308546" y="265772"/>
                  </a:lnTo>
                  <a:lnTo>
                    <a:pt x="308546" y="255549"/>
                  </a:lnTo>
                  <a:lnTo>
                    <a:pt x="308546" y="163550"/>
                  </a:lnTo>
                  <a:lnTo>
                    <a:pt x="328993" y="163550"/>
                  </a:lnTo>
                  <a:lnTo>
                    <a:pt x="328993" y="143090"/>
                  </a:lnTo>
                  <a:lnTo>
                    <a:pt x="288099" y="143090"/>
                  </a:lnTo>
                  <a:lnTo>
                    <a:pt x="288099" y="163550"/>
                  </a:lnTo>
                  <a:lnTo>
                    <a:pt x="288099" y="255549"/>
                  </a:lnTo>
                  <a:lnTo>
                    <a:pt x="287172" y="250926"/>
                  </a:lnTo>
                  <a:lnTo>
                    <a:pt x="285292" y="247192"/>
                  </a:lnTo>
                  <a:lnTo>
                    <a:pt x="269519" y="231419"/>
                  </a:lnTo>
                  <a:lnTo>
                    <a:pt x="269519" y="262077"/>
                  </a:lnTo>
                  <a:lnTo>
                    <a:pt x="269519" y="265772"/>
                  </a:lnTo>
                  <a:lnTo>
                    <a:pt x="268566" y="268566"/>
                  </a:lnTo>
                  <a:lnTo>
                    <a:pt x="268566" y="269494"/>
                  </a:lnTo>
                  <a:lnTo>
                    <a:pt x="266725" y="274142"/>
                  </a:lnTo>
                  <a:lnTo>
                    <a:pt x="262102" y="275069"/>
                  </a:lnTo>
                  <a:lnTo>
                    <a:pt x="163525" y="303225"/>
                  </a:lnTo>
                  <a:lnTo>
                    <a:pt x="162445" y="303326"/>
                  </a:lnTo>
                  <a:lnTo>
                    <a:pt x="158445" y="303326"/>
                  </a:lnTo>
                  <a:lnTo>
                    <a:pt x="155397" y="302450"/>
                  </a:lnTo>
                  <a:lnTo>
                    <a:pt x="153352" y="301091"/>
                  </a:lnTo>
                  <a:lnTo>
                    <a:pt x="120827" y="268566"/>
                  </a:lnTo>
                  <a:lnTo>
                    <a:pt x="118973" y="265772"/>
                  </a:lnTo>
                  <a:lnTo>
                    <a:pt x="116179" y="264871"/>
                  </a:lnTo>
                  <a:lnTo>
                    <a:pt x="62268" y="264871"/>
                  </a:lnTo>
                  <a:lnTo>
                    <a:pt x="62268" y="163550"/>
                  </a:lnTo>
                  <a:lnTo>
                    <a:pt x="62268" y="162623"/>
                  </a:lnTo>
                  <a:lnTo>
                    <a:pt x="80873" y="162623"/>
                  </a:lnTo>
                  <a:lnTo>
                    <a:pt x="89014" y="161302"/>
                  </a:lnTo>
                  <a:lnTo>
                    <a:pt x="96558" y="157632"/>
                  </a:lnTo>
                  <a:lnTo>
                    <a:pt x="103212" y="152044"/>
                  </a:lnTo>
                  <a:lnTo>
                    <a:pt x="108750" y="144970"/>
                  </a:lnTo>
                  <a:lnTo>
                    <a:pt x="116865" y="128701"/>
                  </a:lnTo>
                  <a:lnTo>
                    <a:pt x="119900" y="122669"/>
                  </a:lnTo>
                  <a:lnTo>
                    <a:pt x="123596" y="120802"/>
                  </a:lnTo>
                  <a:lnTo>
                    <a:pt x="204444" y="120802"/>
                  </a:lnTo>
                  <a:lnTo>
                    <a:pt x="199961" y="128701"/>
                  </a:lnTo>
                  <a:lnTo>
                    <a:pt x="193548" y="135204"/>
                  </a:lnTo>
                  <a:lnTo>
                    <a:pt x="185394" y="139623"/>
                  </a:lnTo>
                  <a:lnTo>
                    <a:pt x="175679" y="141249"/>
                  </a:lnTo>
                  <a:lnTo>
                    <a:pt x="167297" y="141249"/>
                  </a:lnTo>
                  <a:lnTo>
                    <a:pt x="159143" y="142570"/>
                  </a:lnTo>
                  <a:lnTo>
                    <a:pt x="151612" y="146240"/>
                  </a:lnTo>
                  <a:lnTo>
                    <a:pt x="144945" y="151841"/>
                  </a:lnTo>
                  <a:lnTo>
                    <a:pt x="139420" y="158927"/>
                  </a:lnTo>
                  <a:lnTo>
                    <a:pt x="107823" y="222097"/>
                  </a:lnTo>
                  <a:lnTo>
                    <a:pt x="106870" y="223951"/>
                  </a:lnTo>
                  <a:lnTo>
                    <a:pt x="106870" y="227672"/>
                  </a:lnTo>
                  <a:lnTo>
                    <a:pt x="107823" y="229527"/>
                  </a:lnTo>
                  <a:lnTo>
                    <a:pt x="127152" y="239966"/>
                  </a:lnTo>
                  <a:lnTo>
                    <a:pt x="133692" y="239966"/>
                  </a:lnTo>
                  <a:lnTo>
                    <a:pt x="147497" y="238048"/>
                  </a:lnTo>
                  <a:lnTo>
                    <a:pt x="160388" y="232422"/>
                  </a:lnTo>
                  <a:lnTo>
                    <a:pt x="171577" y="223316"/>
                  </a:lnTo>
                  <a:lnTo>
                    <a:pt x="173736" y="220243"/>
                  </a:lnTo>
                  <a:lnTo>
                    <a:pt x="180301" y="210947"/>
                  </a:lnTo>
                  <a:lnTo>
                    <a:pt x="184023" y="203517"/>
                  </a:lnTo>
                  <a:lnTo>
                    <a:pt x="209118" y="203517"/>
                  </a:lnTo>
                  <a:lnTo>
                    <a:pt x="212826" y="204444"/>
                  </a:lnTo>
                  <a:lnTo>
                    <a:pt x="213753" y="206324"/>
                  </a:lnTo>
                  <a:lnTo>
                    <a:pt x="269519" y="262077"/>
                  </a:lnTo>
                  <a:lnTo>
                    <a:pt x="269519" y="231419"/>
                  </a:lnTo>
                  <a:lnTo>
                    <a:pt x="241630" y="203517"/>
                  </a:lnTo>
                  <a:lnTo>
                    <a:pt x="224904" y="186791"/>
                  </a:lnTo>
                  <a:lnTo>
                    <a:pt x="216547" y="183070"/>
                  </a:lnTo>
                  <a:lnTo>
                    <a:pt x="174726" y="183070"/>
                  </a:lnTo>
                  <a:lnTo>
                    <a:pt x="170992" y="185877"/>
                  </a:lnTo>
                  <a:lnTo>
                    <a:pt x="169151" y="188645"/>
                  </a:lnTo>
                  <a:lnTo>
                    <a:pt x="161721" y="202590"/>
                  </a:lnTo>
                  <a:lnTo>
                    <a:pt x="156438" y="210451"/>
                  </a:lnTo>
                  <a:lnTo>
                    <a:pt x="149402" y="215950"/>
                  </a:lnTo>
                  <a:lnTo>
                    <a:pt x="141325" y="219189"/>
                  </a:lnTo>
                  <a:lnTo>
                    <a:pt x="132892" y="220243"/>
                  </a:lnTo>
                  <a:lnTo>
                    <a:pt x="158000" y="169151"/>
                  </a:lnTo>
                  <a:lnTo>
                    <a:pt x="159842" y="165417"/>
                  </a:lnTo>
                  <a:lnTo>
                    <a:pt x="164503" y="163550"/>
                  </a:lnTo>
                  <a:lnTo>
                    <a:pt x="288099" y="163550"/>
                  </a:lnTo>
                  <a:lnTo>
                    <a:pt x="288099" y="143090"/>
                  </a:lnTo>
                  <a:lnTo>
                    <a:pt x="216547" y="143090"/>
                  </a:lnTo>
                  <a:lnTo>
                    <a:pt x="220878" y="136220"/>
                  </a:lnTo>
                  <a:lnTo>
                    <a:pt x="224091" y="128473"/>
                  </a:lnTo>
                  <a:lnTo>
                    <a:pt x="225971" y="120802"/>
                  </a:lnTo>
                  <a:lnTo>
                    <a:pt x="226072" y="120370"/>
                  </a:lnTo>
                  <a:lnTo>
                    <a:pt x="226745" y="112445"/>
                  </a:lnTo>
                  <a:lnTo>
                    <a:pt x="226745" y="106870"/>
                  </a:lnTo>
                  <a:lnTo>
                    <a:pt x="222123" y="102222"/>
                  </a:lnTo>
                  <a:lnTo>
                    <a:pt x="127317" y="102222"/>
                  </a:lnTo>
                  <a:lnTo>
                    <a:pt x="90144" y="138468"/>
                  </a:lnTo>
                  <a:lnTo>
                    <a:pt x="87376" y="141249"/>
                  </a:lnTo>
                  <a:lnTo>
                    <a:pt x="83667" y="144043"/>
                  </a:lnTo>
                  <a:lnTo>
                    <a:pt x="41846" y="144043"/>
                  </a:lnTo>
                  <a:lnTo>
                    <a:pt x="41846" y="163550"/>
                  </a:lnTo>
                  <a:lnTo>
                    <a:pt x="41846" y="265772"/>
                  </a:lnTo>
                  <a:lnTo>
                    <a:pt x="21399" y="265772"/>
                  </a:lnTo>
                  <a:lnTo>
                    <a:pt x="21399" y="163550"/>
                  </a:lnTo>
                  <a:lnTo>
                    <a:pt x="41846" y="163550"/>
                  </a:lnTo>
                  <a:lnTo>
                    <a:pt x="41846" y="144043"/>
                  </a:lnTo>
                  <a:lnTo>
                    <a:pt x="4673" y="144043"/>
                  </a:lnTo>
                  <a:lnTo>
                    <a:pt x="0" y="148666"/>
                  </a:lnTo>
                  <a:lnTo>
                    <a:pt x="0" y="283451"/>
                  </a:lnTo>
                  <a:lnTo>
                    <a:pt x="4673" y="288074"/>
                  </a:lnTo>
                  <a:lnTo>
                    <a:pt x="109677" y="288074"/>
                  </a:lnTo>
                  <a:lnTo>
                    <a:pt x="144373" y="322770"/>
                  </a:lnTo>
                  <a:lnTo>
                    <a:pt x="151599" y="326351"/>
                  </a:lnTo>
                  <a:lnTo>
                    <a:pt x="162979" y="326351"/>
                  </a:lnTo>
                  <a:lnTo>
                    <a:pt x="166497" y="325716"/>
                  </a:lnTo>
                  <a:lnTo>
                    <a:pt x="170103" y="324319"/>
                  </a:lnTo>
                  <a:lnTo>
                    <a:pt x="241249" y="303326"/>
                  </a:lnTo>
                  <a:lnTo>
                    <a:pt x="267677" y="295516"/>
                  </a:lnTo>
                  <a:lnTo>
                    <a:pt x="273253" y="294601"/>
                  </a:lnTo>
                  <a:lnTo>
                    <a:pt x="277876" y="290868"/>
                  </a:lnTo>
                  <a:lnTo>
                    <a:pt x="282524" y="286219"/>
                  </a:lnTo>
                  <a:lnTo>
                    <a:pt x="346621" y="286219"/>
                  </a:lnTo>
                  <a:lnTo>
                    <a:pt x="351294" y="281597"/>
                  </a:lnTo>
                  <a:lnTo>
                    <a:pt x="351294" y="265772"/>
                  </a:lnTo>
                  <a:lnTo>
                    <a:pt x="351294" y="163550"/>
                  </a:lnTo>
                  <a:lnTo>
                    <a:pt x="351294" y="153352"/>
                  </a:lnTo>
                  <a:close/>
                </a:path>
              </a:pathLst>
            </a:custGeom>
            <a:solidFill>
              <a:srgbClr val="5E7C95"/>
            </a:solidFill>
          </p:spPr>
          <p:txBody>
            <a:bodyPr wrap="square" lIns="0" tIns="0" rIns="0" bIns="0" rtlCol="0"/>
            <a:lstStyle/>
            <a:p>
              <a:endParaRPr/>
            </a:p>
          </p:txBody>
        </p:sp>
      </p:grpSp>
      <p:grpSp>
        <p:nvGrpSpPr>
          <p:cNvPr id="97" name="object 77">
            <a:extLst>
              <a:ext uri="{FF2B5EF4-FFF2-40B4-BE49-F238E27FC236}">
                <a16:creationId xmlns:a16="http://schemas.microsoft.com/office/drawing/2014/main" id="{1219E323-4653-CAF5-E0DA-9CE613CEEFDC}"/>
              </a:ext>
            </a:extLst>
          </p:cNvPr>
          <p:cNvGrpSpPr/>
          <p:nvPr/>
        </p:nvGrpSpPr>
        <p:grpSpPr>
          <a:xfrm>
            <a:off x="11111411" y="4503407"/>
            <a:ext cx="541020" cy="481330"/>
            <a:chOff x="7151285" y="3915292"/>
            <a:chExt cx="541020" cy="481330"/>
          </a:xfrm>
        </p:grpSpPr>
        <p:sp>
          <p:nvSpPr>
            <p:cNvPr id="98" name="object 78">
              <a:extLst>
                <a:ext uri="{FF2B5EF4-FFF2-40B4-BE49-F238E27FC236}">
                  <a16:creationId xmlns:a16="http://schemas.microsoft.com/office/drawing/2014/main" id="{DC67E0D2-8E2E-9A0F-F924-9685D828512F}"/>
                </a:ext>
              </a:extLst>
            </p:cNvPr>
            <p:cNvSpPr/>
            <p:nvPr/>
          </p:nvSpPr>
          <p:spPr>
            <a:xfrm>
              <a:off x="7160810" y="3924817"/>
              <a:ext cx="521970" cy="462280"/>
            </a:xfrm>
            <a:custGeom>
              <a:avLst/>
              <a:gdLst/>
              <a:ahLst/>
              <a:cxnLst/>
              <a:rect l="l" t="t" r="r" b="b"/>
              <a:pathLst>
                <a:path w="521970" h="462279">
                  <a:moveTo>
                    <a:pt x="0" y="461999"/>
                  </a:moveTo>
                  <a:lnTo>
                    <a:pt x="0" y="0"/>
                  </a:lnTo>
                  <a:lnTo>
                    <a:pt x="0" y="461999"/>
                  </a:lnTo>
                  <a:lnTo>
                    <a:pt x="521698" y="461999"/>
                  </a:lnTo>
                  <a:lnTo>
                    <a:pt x="0" y="461999"/>
                  </a:lnTo>
                  <a:close/>
                </a:path>
              </a:pathLst>
            </a:custGeom>
            <a:ln w="19049">
              <a:solidFill>
                <a:srgbClr val="E6703B"/>
              </a:solidFill>
            </a:ln>
          </p:spPr>
          <p:txBody>
            <a:bodyPr wrap="square" lIns="0" tIns="0" rIns="0" bIns="0" rtlCol="0"/>
            <a:lstStyle/>
            <a:p>
              <a:endParaRPr/>
            </a:p>
          </p:txBody>
        </p:sp>
        <p:sp>
          <p:nvSpPr>
            <p:cNvPr id="99" name="object 79">
              <a:extLst>
                <a:ext uri="{FF2B5EF4-FFF2-40B4-BE49-F238E27FC236}">
                  <a16:creationId xmlns:a16="http://schemas.microsoft.com/office/drawing/2014/main" id="{93044685-7648-A7D1-A743-D8CF68CDC624}"/>
                </a:ext>
              </a:extLst>
            </p:cNvPr>
            <p:cNvSpPr/>
            <p:nvPr/>
          </p:nvSpPr>
          <p:spPr>
            <a:xfrm>
              <a:off x="7244410" y="3924842"/>
              <a:ext cx="354965" cy="356870"/>
            </a:xfrm>
            <a:custGeom>
              <a:avLst/>
              <a:gdLst/>
              <a:ahLst/>
              <a:cxnLst/>
              <a:rect l="l" t="t" r="r" b="b"/>
              <a:pathLst>
                <a:path w="354965" h="356870">
                  <a:moveTo>
                    <a:pt x="220724" y="168349"/>
                  </a:moveTo>
                  <a:lnTo>
                    <a:pt x="215949" y="168349"/>
                  </a:lnTo>
                  <a:lnTo>
                    <a:pt x="214999" y="167399"/>
                  </a:lnTo>
                  <a:lnTo>
                    <a:pt x="213074" y="167399"/>
                  </a:lnTo>
                  <a:lnTo>
                    <a:pt x="207349" y="165499"/>
                  </a:lnTo>
                  <a:lnTo>
                    <a:pt x="205449" y="158774"/>
                  </a:lnTo>
                  <a:lnTo>
                    <a:pt x="207349" y="153999"/>
                  </a:lnTo>
                  <a:lnTo>
                    <a:pt x="269474" y="6874"/>
                  </a:lnTo>
                  <a:lnTo>
                    <a:pt x="270174" y="2649"/>
                  </a:lnTo>
                  <a:lnTo>
                    <a:pt x="274449" y="0"/>
                  </a:lnTo>
                  <a:lnTo>
                    <a:pt x="280049" y="0"/>
                  </a:lnTo>
                  <a:lnTo>
                    <a:pt x="281549" y="349"/>
                  </a:lnTo>
                  <a:lnTo>
                    <a:pt x="282849" y="1124"/>
                  </a:lnTo>
                  <a:lnTo>
                    <a:pt x="288574" y="2074"/>
                  </a:lnTo>
                  <a:lnTo>
                    <a:pt x="290499" y="8774"/>
                  </a:lnTo>
                  <a:lnTo>
                    <a:pt x="288574" y="13524"/>
                  </a:lnTo>
                  <a:lnTo>
                    <a:pt x="266599" y="64174"/>
                  </a:lnTo>
                  <a:lnTo>
                    <a:pt x="275824" y="68403"/>
                  </a:lnTo>
                  <a:lnTo>
                    <a:pt x="283077" y="75052"/>
                  </a:lnTo>
                  <a:lnTo>
                    <a:pt x="287616" y="83299"/>
                  </a:lnTo>
                  <a:lnTo>
                    <a:pt x="258949" y="83299"/>
                  </a:lnTo>
                  <a:lnTo>
                    <a:pt x="251299" y="101449"/>
                  </a:lnTo>
                  <a:lnTo>
                    <a:pt x="254174" y="102399"/>
                  </a:lnTo>
                  <a:lnTo>
                    <a:pt x="256099" y="103374"/>
                  </a:lnTo>
                  <a:lnTo>
                    <a:pt x="289524" y="103374"/>
                  </a:lnTo>
                  <a:lnTo>
                    <a:pt x="289524" y="122474"/>
                  </a:lnTo>
                  <a:lnTo>
                    <a:pt x="243649" y="122474"/>
                  </a:lnTo>
                  <a:lnTo>
                    <a:pt x="226474" y="162599"/>
                  </a:lnTo>
                  <a:lnTo>
                    <a:pt x="225499" y="165499"/>
                  </a:lnTo>
                  <a:lnTo>
                    <a:pt x="220724" y="168349"/>
                  </a:lnTo>
                  <a:close/>
                </a:path>
                <a:path w="354965" h="356870">
                  <a:moveTo>
                    <a:pt x="78422" y="137774"/>
                  </a:moveTo>
                  <a:lnTo>
                    <a:pt x="53499" y="137774"/>
                  </a:lnTo>
                  <a:lnTo>
                    <a:pt x="55399" y="134874"/>
                  </a:lnTo>
                  <a:lnTo>
                    <a:pt x="60199" y="130124"/>
                  </a:lnTo>
                  <a:lnTo>
                    <a:pt x="64974" y="125324"/>
                  </a:lnTo>
                  <a:lnTo>
                    <a:pt x="68799" y="122474"/>
                  </a:lnTo>
                  <a:lnTo>
                    <a:pt x="60811" y="114298"/>
                  </a:lnTo>
                  <a:lnTo>
                    <a:pt x="54449" y="104331"/>
                  </a:lnTo>
                  <a:lnTo>
                    <a:pt x="50244" y="92929"/>
                  </a:lnTo>
                  <a:lnTo>
                    <a:pt x="48724" y="80449"/>
                  </a:lnTo>
                  <a:lnTo>
                    <a:pt x="52754" y="60428"/>
                  </a:lnTo>
                  <a:lnTo>
                    <a:pt x="63771" y="44362"/>
                  </a:lnTo>
                  <a:lnTo>
                    <a:pt x="80165" y="33678"/>
                  </a:lnTo>
                  <a:lnTo>
                    <a:pt x="100324" y="29799"/>
                  </a:lnTo>
                  <a:lnTo>
                    <a:pt x="120325" y="33678"/>
                  </a:lnTo>
                  <a:lnTo>
                    <a:pt x="136393" y="44362"/>
                  </a:lnTo>
                  <a:lnTo>
                    <a:pt x="138765" y="47924"/>
                  </a:lnTo>
                  <a:lnTo>
                    <a:pt x="99374" y="47924"/>
                  </a:lnTo>
                  <a:lnTo>
                    <a:pt x="87742" y="50153"/>
                  </a:lnTo>
                  <a:lnTo>
                    <a:pt x="77993" y="56418"/>
                  </a:lnTo>
                  <a:lnTo>
                    <a:pt x="71292" y="66086"/>
                  </a:lnTo>
                  <a:lnTo>
                    <a:pt x="68799" y="78524"/>
                  </a:lnTo>
                  <a:lnTo>
                    <a:pt x="71292" y="90558"/>
                  </a:lnTo>
                  <a:lnTo>
                    <a:pt x="77993" y="100262"/>
                  </a:lnTo>
                  <a:lnTo>
                    <a:pt x="87742" y="106741"/>
                  </a:lnTo>
                  <a:lnTo>
                    <a:pt x="99374" y="109099"/>
                  </a:lnTo>
                  <a:lnTo>
                    <a:pt x="142809" y="109099"/>
                  </a:lnTo>
                  <a:lnTo>
                    <a:pt x="140090" y="113475"/>
                  </a:lnTo>
                  <a:lnTo>
                    <a:pt x="131874" y="121499"/>
                  </a:lnTo>
                  <a:lnTo>
                    <a:pt x="142611" y="130124"/>
                  </a:lnTo>
                  <a:lnTo>
                    <a:pt x="103199" y="130124"/>
                  </a:lnTo>
                  <a:lnTo>
                    <a:pt x="95488" y="130689"/>
                  </a:lnTo>
                  <a:lnTo>
                    <a:pt x="88143" y="132505"/>
                  </a:lnTo>
                  <a:lnTo>
                    <a:pt x="81163" y="135756"/>
                  </a:lnTo>
                  <a:lnTo>
                    <a:pt x="78422" y="137774"/>
                  </a:lnTo>
                  <a:close/>
                </a:path>
                <a:path w="354965" h="356870">
                  <a:moveTo>
                    <a:pt x="142809" y="109099"/>
                  </a:moveTo>
                  <a:lnTo>
                    <a:pt x="99374" y="109099"/>
                  </a:lnTo>
                  <a:lnTo>
                    <a:pt x="111556" y="106741"/>
                  </a:lnTo>
                  <a:lnTo>
                    <a:pt x="121587" y="100262"/>
                  </a:lnTo>
                  <a:lnTo>
                    <a:pt x="128392" y="90558"/>
                  </a:lnTo>
                  <a:lnTo>
                    <a:pt x="130899" y="78524"/>
                  </a:lnTo>
                  <a:lnTo>
                    <a:pt x="128392" y="66487"/>
                  </a:lnTo>
                  <a:lnTo>
                    <a:pt x="121587" y="56774"/>
                  </a:lnTo>
                  <a:lnTo>
                    <a:pt x="111556" y="50287"/>
                  </a:lnTo>
                  <a:lnTo>
                    <a:pt x="99374" y="47924"/>
                  </a:lnTo>
                  <a:lnTo>
                    <a:pt x="138765" y="47924"/>
                  </a:lnTo>
                  <a:lnTo>
                    <a:pt x="147089" y="60428"/>
                  </a:lnTo>
                  <a:lnTo>
                    <a:pt x="150974" y="80449"/>
                  </a:lnTo>
                  <a:lnTo>
                    <a:pt x="149734" y="92777"/>
                  </a:lnTo>
                  <a:lnTo>
                    <a:pt x="146074" y="103843"/>
                  </a:lnTo>
                  <a:lnTo>
                    <a:pt x="142809" y="109099"/>
                  </a:lnTo>
                  <a:close/>
                </a:path>
                <a:path w="354965" h="356870">
                  <a:moveTo>
                    <a:pt x="289524" y="103374"/>
                  </a:moveTo>
                  <a:lnTo>
                    <a:pt x="264674" y="103374"/>
                  </a:lnTo>
                  <a:lnTo>
                    <a:pt x="269474" y="98574"/>
                  </a:lnTo>
                  <a:lnTo>
                    <a:pt x="268499" y="93824"/>
                  </a:lnTo>
                  <a:lnTo>
                    <a:pt x="268499" y="88074"/>
                  </a:lnTo>
                  <a:lnTo>
                    <a:pt x="264674" y="83299"/>
                  </a:lnTo>
                  <a:lnTo>
                    <a:pt x="287616" y="83299"/>
                  </a:lnTo>
                  <a:lnTo>
                    <a:pt x="287823" y="83676"/>
                  </a:lnTo>
                  <a:lnTo>
                    <a:pt x="289524" y="93824"/>
                  </a:lnTo>
                  <a:lnTo>
                    <a:pt x="289524" y="103374"/>
                  </a:lnTo>
                  <a:close/>
                </a:path>
                <a:path w="354965" h="356870">
                  <a:moveTo>
                    <a:pt x="262774" y="126299"/>
                  </a:moveTo>
                  <a:lnTo>
                    <a:pt x="253224" y="126299"/>
                  </a:lnTo>
                  <a:lnTo>
                    <a:pt x="248424" y="125324"/>
                  </a:lnTo>
                  <a:lnTo>
                    <a:pt x="243649" y="122474"/>
                  </a:lnTo>
                  <a:lnTo>
                    <a:pt x="289524" y="122474"/>
                  </a:lnTo>
                  <a:lnTo>
                    <a:pt x="289524" y="125324"/>
                  </a:lnTo>
                  <a:lnTo>
                    <a:pt x="265649" y="125324"/>
                  </a:lnTo>
                  <a:lnTo>
                    <a:pt x="262774" y="126299"/>
                  </a:lnTo>
                  <a:close/>
                </a:path>
                <a:path w="354965" h="356870">
                  <a:moveTo>
                    <a:pt x="351624" y="189349"/>
                  </a:moveTo>
                  <a:lnTo>
                    <a:pt x="229324" y="189349"/>
                  </a:lnTo>
                  <a:lnTo>
                    <a:pt x="234789" y="175159"/>
                  </a:lnTo>
                  <a:lnTo>
                    <a:pt x="243662" y="163202"/>
                  </a:lnTo>
                  <a:lnTo>
                    <a:pt x="255403" y="154288"/>
                  </a:lnTo>
                  <a:lnTo>
                    <a:pt x="269474" y="149224"/>
                  </a:lnTo>
                  <a:lnTo>
                    <a:pt x="269474" y="125324"/>
                  </a:lnTo>
                  <a:lnTo>
                    <a:pt x="289524" y="125324"/>
                  </a:lnTo>
                  <a:lnTo>
                    <a:pt x="289524" y="146349"/>
                  </a:lnTo>
                  <a:lnTo>
                    <a:pt x="304278" y="151977"/>
                  </a:lnTo>
                  <a:lnTo>
                    <a:pt x="316524" y="161180"/>
                  </a:lnTo>
                  <a:lnTo>
                    <a:pt x="319753" y="165499"/>
                  </a:lnTo>
                  <a:lnTo>
                    <a:pt x="279974" y="165499"/>
                  </a:lnTo>
                  <a:lnTo>
                    <a:pt x="269988" y="167170"/>
                  </a:lnTo>
                  <a:lnTo>
                    <a:pt x="261699" y="171705"/>
                  </a:lnTo>
                  <a:lnTo>
                    <a:pt x="255379" y="178387"/>
                  </a:lnTo>
                  <a:lnTo>
                    <a:pt x="251299" y="186499"/>
                  </a:lnTo>
                  <a:lnTo>
                    <a:pt x="330284" y="186499"/>
                  </a:lnTo>
                  <a:lnTo>
                    <a:pt x="330624" y="187449"/>
                  </a:lnTo>
                  <a:lnTo>
                    <a:pt x="349724" y="187449"/>
                  </a:lnTo>
                  <a:lnTo>
                    <a:pt x="351624" y="189349"/>
                  </a:lnTo>
                  <a:close/>
                </a:path>
                <a:path w="354965" h="356870">
                  <a:moveTo>
                    <a:pt x="265649" y="356599"/>
                  </a:moveTo>
                  <a:lnTo>
                    <a:pt x="4774" y="356599"/>
                  </a:lnTo>
                  <a:lnTo>
                    <a:pt x="0" y="351799"/>
                  </a:lnTo>
                  <a:lnTo>
                    <a:pt x="0" y="159749"/>
                  </a:lnTo>
                  <a:lnTo>
                    <a:pt x="2491" y="147557"/>
                  </a:lnTo>
                  <a:lnTo>
                    <a:pt x="9190" y="137527"/>
                  </a:lnTo>
                  <a:lnTo>
                    <a:pt x="18931" y="130728"/>
                  </a:lnTo>
                  <a:lnTo>
                    <a:pt x="30549" y="128224"/>
                  </a:lnTo>
                  <a:lnTo>
                    <a:pt x="40124" y="128224"/>
                  </a:lnTo>
                  <a:lnTo>
                    <a:pt x="47749" y="132024"/>
                  </a:lnTo>
                  <a:lnTo>
                    <a:pt x="53499" y="137774"/>
                  </a:lnTo>
                  <a:lnTo>
                    <a:pt x="78422" y="137774"/>
                  </a:lnTo>
                  <a:lnTo>
                    <a:pt x="74549" y="140624"/>
                  </a:lnTo>
                  <a:lnTo>
                    <a:pt x="70755" y="145399"/>
                  </a:lnTo>
                  <a:lnTo>
                    <a:pt x="25799" y="145399"/>
                  </a:lnTo>
                  <a:lnTo>
                    <a:pt x="20999" y="150174"/>
                  </a:lnTo>
                  <a:lnTo>
                    <a:pt x="20999" y="331724"/>
                  </a:lnTo>
                  <a:lnTo>
                    <a:pt x="270399" y="331724"/>
                  </a:lnTo>
                  <a:lnTo>
                    <a:pt x="270399" y="351799"/>
                  </a:lnTo>
                  <a:lnTo>
                    <a:pt x="265649" y="356599"/>
                  </a:lnTo>
                  <a:close/>
                </a:path>
                <a:path w="354965" h="356870">
                  <a:moveTo>
                    <a:pt x="354524" y="234274"/>
                  </a:moveTo>
                  <a:lnTo>
                    <a:pt x="140449" y="234274"/>
                  </a:lnTo>
                  <a:lnTo>
                    <a:pt x="140449" y="169299"/>
                  </a:lnTo>
                  <a:lnTo>
                    <a:pt x="137448" y="154843"/>
                  </a:lnTo>
                  <a:lnTo>
                    <a:pt x="129343" y="142540"/>
                  </a:lnTo>
                  <a:lnTo>
                    <a:pt x="117478" y="133823"/>
                  </a:lnTo>
                  <a:lnTo>
                    <a:pt x="103199" y="130124"/>
                  </a:lnTo>
                  <a:lnTo>
                    <a:pt x="142611" y="130124"/>
                  </a:lnTo>
                  <a:lnTo>
                    <a:pt x="143596" y="130916"/>
                  </a:lnTo>
                  <a:lnTo>
                    <a:pt x="152640" y="143018"/>
                  </a:lnTo>
                  <a:lnTo>
                    <a:pt x="158463" y="157267"/>
                  </a:lnTo>
                  <a:lnTo>
                    <a:pt x="160524" y="173124"/>
                  </a:lnTo>
                  <a:lnTo>
                    <a:pt x="160524" y="189349"/>
                  </a:lnTo>
                  <a:lnTo>
                    <a:pt x="351624" y="189349"/>
                  </a:lnTo>
                  <a:lnTo>
                    <a:pt x="354524" y="192249"/>
                  </a:lnTo>
                  <a:lnTo>
                    <a:pt x="354524" y="207524"/>
                  </a:lnTo>
                  <a:lnTo>
                    <a:pt x="159574" y="207524"/>
                  </a:lnTo>
                  <a:lnTo>
                    <a:pt x="159574" y="227574"/>
                  </a:lnTo>
                  <a:lnTo>
                    <a:pt x="354524" y="227574"/>
                  </a:lnTo>
                  <a:lnTo>
                    <a:pt x="354524" y="234274"/>
                  </a:lnTo>
                  <a:close/>
                </a:path>
                <a:path w="354965" h="356870">
                  <a:moveTo>
                    <a:pt x="208299" y="331724"/>
                  </a:moveTo>
                  <a:lnTo>
                    <a:pt x="187274" y="331724"/>
                  </a:lnTo>
                  <a:lnTo>
                    <a:pt x="187274" y="293499"/>
                  </a:lnTo>
                  <a:lnTo>
                    <a:pt x="183449" y="288749"/>
                  </a:lnTo>
                  <a:lnTo>
                    <a:pt x="47749" y="288749"/>
                  </a:lnTo>
                  <a:lnTo>
                    <a:pt x="43924" y="286849"/>
                  </a:lnTo>
                  <a:lnTo>
                    <a:pt x="42999" y="282049"/>
                  </a:lnTo>
                  <a:lnTo>
                    <a:pt x="42999" y="150174"/>
                  </a:lnTo>
                  <a:lnTo>
                    <a:pt x="37274" y="145399"/>
                  </a:lnTo>
                  <a:lnTo>
                    <a:pt x="70755" y="145399"/>
                  </a:lnTo>
                  <a:lnTo>
                    <a:pt x="69919" y="146451"/>
                  </a:lnTo>
                  <a:lnTo>
                    <a:pt x="66290" y="153527"/>
                  </a:lnTo>
                  <a:lnTo>
                    <a:pt x="63922" y="161321"/>
                  </a:lnTo>
                  <a:lnTo>
                    <a:pt x="63074" y="169299"/>
                  </a:lnTo>
                  <a:lnTo>
                    <a:pt x="60199" y="169299"/>
                  </a:lnTo>
                  <a:lnTo>
                    <a:pt x="60199" y="267724"/>
                  </a:lnTo>
                  <a:lnTo>
                    <a:pt x="182241" y="267724"/>
                  </a:lnTo>
                  <a:lnTo>
                    <a:pt x="189357" y="269260"/>
                  </a:lnTo>
                  <a:lnTo>
                    <a:pt x="199105" y="276074"/>
                  </a:lnTo>
                  <a:lnTo>
                    <a:pt x="205807" y="286113"/>
                  </a:lnTo>
                  <a:lnTo>
                    <a:pt x="208299" y="298299"/>
                  </a:lnTo>
                  <a:lnTo>
                    <a:pt x="208299" y="331724"/>
                  </a:lnTo>
                  <a:close/>
                </a:path>
                <a:path w="354965" h="356870">
                  <a:moveTo>
                    <a:pt x="330284" y="186499"/>
                  </a:moveTo>
                  <a:lnTo>
                    <a:pt x="309599" y="186499"/>
                  </a:lnTo>
                  <a:lnTo>
                    <a:pt x="304826" y="177976"/>
                  </a:lnTo>
                  <a:lnTo>
                    <a:pt x="298002" y="171340"/>
                  </a:lnTo>
                  <a:lnTo>
                    <a:pt x="289570" y="167033"/>
                  </a:lnTo>
                  <a:lnTo>
                    <a:pt x="279974" y="165499"/>
                  </a:lnTo>
                  <a:lnTo>
                    <a:pt x="319753" y="165499"/>
                  </a:lnTo>
                  <a:lnTo>
                    <a:pt x="325545" y="173244"/>
                  </a:lnTo>
                  <a:lnTo>
                    <a:pt x="330284" y="186499"/>
                  </a:lnTo>
                  <a:close/>
                </a:path>
                <a:path w="354965" h="356870">
                  <a:moveTo>
                    <a:pt x="182241" y="267724"/>
                  </a:moveTo>
                  <a:lnTo>
                    <a:pt x="139499" y="267724"/>
                  </a:lnTo>
                  <a:lnTo>
                    <a:pt x="135153" y="259193"/>
                  </a:lnTo>
                  <a:lnTo>
                    <a:pt x="128390" y="252540"/>
                  </a:lnTo>
                  <a:lnTo>
                    <a:pt x="120019" y="248216"/>
                  </a:lnTo>
                  <a:lnTo>
                    <a:pt x="110849" y="246674"/>
                  </a:lnTo>
                  <a:lnTo>
                    <a:pt x="84099" y="246674"/>
                  </a:lnTo>
                  <a:lnTo>
                    <a:pt x="79299" y="241924"/>
                  </a:lnTo>
                  <a:lnTo>
                    <a:pt x="79299" y="188424"/>
                  </a:lnTo>
                  <a:lnTo>
                    <a:pt x="84099" y="183624"/>
                  </a:lnTo>
                  <a:lnTo>
                    <a:pt x="96499" y="183624"/>
                  </a:lnTo>
                  <a:lnTo>
                    <a:pt x="101299" y="188424"/>
                  </a:lnTo>
                  <a:lnTo>
                    <a:pt x="101299" y="225674"/>
                  </a:lnTo>
                  <a:lnTo>
                    <a:pt x="111774" y="225674"/>
                  </a:lnTo>
                  <a:lnTo>
                    <a:pt x="119489" y="226343"/>
                  </a:lnTo>
                  <a:lnTo>
                    <a:pt x="126843" y="228174"/>
                  </a:lnTo>
                  <a:lnTo>
                    <a:pt x="133831" y="230905"/>
                  </a:lnTo>
                  <a:lnTo>
                    <a:pt x="140449" y="234274"/>
                  </a:lnTo>
                  <a:lnTo>
                    <a:pt x="354524" y="234274"/>
                  </a:lnTo>
                  <a:lnTo>
                    <a:pt x="354524" y="246674"/>
                  </a:lnTo>
                  <a:lnTo>
                    <a:pt x="352599" y="248599"/>
                  </a:lnTo>
                  <a:lnTo>
                    <a:pt x="154799" y="248599"/>
                  </a:lnTo>
                  <a:lnTo>
                    <a:pt x="158624" y="254324"/>
                  </a:lnTo>
                  <a:lnTo>
                    <a:pt x="162424" y="260099"/>
                  </a:lnTo>
                  <a:lnTo>
                    <a:pt x="163399" y="266749"/>
                  </a:lnTo>
                  <a:lnTo>
                    <a:pt x="177724" y="266749"/>
                  </a:lnTo>
                  <a:lnTo>
                    <a:pt x="182241" y="267724"/>
                  </a:lnTo>
                  <a:close/>
                </a:path>
                <a:path w="354965" h="356870">
                  <a:moveTo>
                    <a:pt x="354524" y="227574"/>
                  </a:moveTo>
                  <a:lnTo>
                    <a:pt x="331549" y="227574"/>
                  </a:lnTo>
                  <a:lnTo>
                    <a:pt x="331549" y="207524"/>
                  </a:lnTo>
                  <a:lnTo>
                    <a:pt x="354524" y="207524"/>
                  </a:lnTo>
                  <a:lnTo>
                    <a:pt x="354524" y="227574"/>
                  </a:lnTo>
                  <a:close/>
                </a:path>
                <a:path w="354965" h="356870">
                  <a:moveTo>
                    <a:pt x="270399" y="331724"/>
                  </a:moveTo>
                  <a:lnTo>
                    <a:pt x="250324" y="331724"/>
                  </a:lnTo>
                  <a:lnTo>
                    <a:pt x="250324" y="270574"/>
                  </a:lnTo>
                  <a:lnTo>
                    <a:pt x="248835" y="262988"/>
                  </a:lnTo>
                  <a:lnTo>
                    <a:pt x="244843" y="256371"/>
                  </a:lnTo>
                  <a:lnTo>
                    <a:pt x="239060" y="251361"/>
                  </a:lnTo>
                  <a:lnTo>
                    <a:pt x="232199" y="248599"/>
                  </a:lnTo>
                  <a:lnTo>
                    <a:pt x="352599" y="248599"/>
                  </a:lnTo>
                  <a:lnTo>
                    <a:pt x="349724" y="251474"/>
                  </a:lnTo>
                  <a:lnTo>
                    <a:pt x="264674" y="251474"/>
                  </a:lnTo>
                  <a:lnTo>
                    <a:pt x="268499" y="259124"/>
                  </a:lnTo>
                  <a:lnTo>
                    <a:pt x="270399" y="265824"/>
                  </a:lnTo>
                  <a:lnTo>
                    <a:pt x="270399" y="331724"/>
                  </a:lnTo>
                  <a:close/>
                </a:path>
              </a:pathLst>
            </a:custGeom>
            <a:solidFill>
              <a:srgbClr val="5E7C95"/>
            </a:solidFill>
          </p:spPr>
          <p:txBody>
            <a:bodyPr wrap="square" lIns="0" tIns="0" rIns="0" bIns="0" rtlCol="0"/>
            <a:lstStyle/>
            <a:p>
              <a:endParaRPr/>
            </a:p>
          </p:txBody>
        </p:sp>
      </p:grpSp>
    </p:spTree>
    <p:extLst>
      <p:ext uri="{BB962C8B-B14F-4D97-AF65-F5344CB8AC3E}">
        <p14:creationId xmlns:p14="http://schemas.microsoft.com/office/powerpoint/2010/main" val="18061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object 2">
            <a:extLst>
              <a:ext uri="{FF2B5EF4-FFF2-40B4-BE49-F238E27FC236}">
                <a16:creationId xmlns:a16="http://schemas.microsoft.com/office/drawing/2014/main" id="{117FBDD4-29FE-5CE4-96CE-7FB34CFAABF5}"/>
              </a:ext>
            </a:extLst>
          </p:cNvPr>
          <p:cNvGrpSpPr/>
          <p:nvPr/>
        </p:nvGrpSpPr>
        <p:grpSpPr>
          <a:xfrm>
            <a:off x="-27112" y="0"/>
            <a:ext cx="13844712" cy="859465"/>
            <a:chOff x="-5080" y="0"/>
            <a:chExt cx="12204700" cy="624840"/>
          </a:xfrm>
        </p:grpSpPr>
        <p:sp>
          <p:nvSpPr>
            <p:cNvPr id="40" name="object 3">
              <a:extLst>
                <a:ext uri="{FF2B5EF4-FFF2-40B4-BE49-F238E27FC236}">
                  <a16:creationId xmlns:a16="http://schemas.microsoft.com/office/drawing/2014/main" id="{936550D1-15D6-4B9A-D8D8-57FB68795852}"/>
                </a:ext>
              </a:extLst>
            </p:cNvPr>
            <p:cNvSpPr/>
            <p:nvPr/>
          </p:nvSpPr>
          <p:spPr>
            <a:xfrm>
              <a:off x="1269" y="1269"/>
              <a:ext cx="12192000" cy="612140"/>
            </a:xfrm>
            <a:custGeom>
              <a:avLst/>
              <a:gdLst/>
              <a:ahLst/>
              <a:cxnLst/>
              <a:rect l="l" t="t" r="r" b="b"/>
              <a:pathLst>
                <a:path w="12192000" h="612140">
                  <a:moveTo>
                    <a:pt x="12192000" y="0"/>
                  </a:moveTo>
                  <a:lnTo>
                    <a:pt x="0" y="0"/>
                  </a:lnTo>
                  <a:lnTo>
                    <a:pt x="0" y="612139"/>
                  </a:lnTo>
                  <a:lnTo>
                    <a:pt x="12192000" y="612139"/>
                  </a:lnTo>
                  <a:lnTo>
                    <a:pt x="12192000" y="0"/>
                  </a:lnTo>
                  <a:close/>
                </a:path>
              </a:pathLst>
            </a:custGeom>
            <a:solidFill>
              <a:srgbClr val="00C0F3"/>
            </a:solidFill>
          </p:spPr>
          <p:txBody>
            <a:bodyPr wrap="square" lIns="0" tIns="0" rIns="0" bIns="0" rtlCol="0"/>
            <a:lstStyle/>
            <a:p>
              <a:endParaRPr dirty="0"/>
            </a:p>
          </p:txBody>
        </p:sp>
        <p:sp>
          <p:nvSpPr>
            <p:cNvPr id="41" name="object 4">
              <a:extLst>
                <a:ext uri="{FF2B5EF4-FFF2-40B4-BE49-F238E27FC236}">
                  <a16:creationId xmlns:a16="http://schemas.microsoft.com/office/drawing/2014/main" id="{B113B28D-1EB6-D668-2D13-089C0BA0CFE0}"/>
                </a:ext>
              </a:extLst>
            </p:cNvPr>
            <p:cNvSpPr/>
            <p:nvPr/>
          </p:nvSpPr>
          <p:spPr>
            <a:xfrm>
              <a:off x="1269" y="1269"/>
              <a:ext cx="12192000" cy="612140"/>
            </a:xfrm>
            <a:custGeom>
              <a:avLst/>
              <a:gdLst/>
              <a:ahLst/>
              <a:cxnLst/>
              <a:rect l="l" t="t" r="r" b="b"/>
              <a:pathLst>
                <a:path w="12192000" h="612140">
                  <a:moveTo>
                    <a:pt x="0" y="612139"/>
                  </a:moveTo>
                  <a:lnTo>
                    <a:pt x="12192000" y="612139"/>
                  </a:lnTo>
                  <a:lnTo>
                    <a:pt x="12192000" y="0"/>
                  </a:lnTo>
                  <a:lnTo>
                    <a:pt x="0" y="0"/>
                  </a:lnTo>
                  <a:lnTo>
                    <a:pt x="0" y="612139"/>
                  </a:lnTo>
                  <a:close/>
                </a:path>
              </a:pathLst>
            </a:custGeom>
            <a:ln w="12700">
              <a:solidFill>
                <a:srgbClr val="5C7A88"/>
              </a:solidFill>
            </a:ln>
          </p:spPr>
          <p:txBody>
            <a:bodyPr wrap="square" lIns="0" tIns="0" rIns="0" bIns="0" rtlCol="0"/>
            <a:lstStyle/>
            <a:p>
              <a:endParaRPr/>
            </a:p>
          </p:txBody>
        </p:sp>
      </p:grpSp>
      <p:pic>
        <p:nvPicPr>
          <p:cNvPr id="42" name="Imagen 41" descr="Forma&#10;&#10;Descripción generada automáticamente con confianza media">
            <a:extLst>
              <a:ext uri="{FF2B5EF4-FFF2-40B4-BE49-F238E27FC236}">
                <a16:creationId xmlns:a16="http://schemas.microsoft.com/office/drawing/2014/main" id="{C8BD37A1-A1F2-1E73-BF7A-1D7D91A6B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88" y="-20702"/>
            <a:ext cx="4315611" cy="859465"/>
          </a:xfrm>
          <a:prstGeom prst="rect">
            <a:avLst/>
          </a:prstGeom>
        </p:spPr>
      </p:pic>
      <p:sp>
        <p:nvSpPr>
          <p:cNvPr id="3" name="object 4">
            <a:extLst>
              <a:ext uri="{FF2B5EF4-FFF2-40B4-BE49-F238E27FC236}">
                <a16:creationId xmlns:a16="http://schemas.microsoft.com/office/drawing/2014/main" id="{2E7BAD78-4AEF-CE6F-F4D3-AC777E29CBD7}"/>
              </a:ext>
            </a:extLst>
          </p:cNvPr>
          <p:cNvSpPr/>
          <p:nvPr/>
        </p:nvSpPr>
        <p:spPr>
          <a:xfrm>
            <a:off x="10047215" y="42090"/>
            <a:ext cx="1522615" cy="761307"/>
          </a:xfrm>
          <a:prstGeom prst="rect">
            <a:avLst/>
          </a:prstGeom>
          <a:blipFill>
            <a:blip r:embed="rId4" cstate="print"/>
            <a:stretch>
              <a:fillRect/>
            </a:stretch>
          </a:blipFill>
        </p:spPr>
        <p:txBody>
          <a:bodyPr wrap="square" lIns="0" tIns="0" rIns="0" bIns="0" rtlCol="0"/>
          <a:lstStyle/>
          <a:p>
            <a:endParaRPr/>
          </a:p>
        </p:txBody>
      </p:sp>
      <p:sp>
        <p:nvSpPr>
          <p:cNvPr id="2" name="object 14">
            <a:extLst>
              <a:ext uri="{FF2B5EF4-FFF2-40B4-BE49-F238E27FC236}">
                <a16:creationId xmlns:a16="http://schemas.microsoft.com/office/drawing/2014/main" id="{360DAD0F-B739-FCF2-962A-C03220D66E89}"/>
              </a:ext>
            </a:extLst>
          </p:cNvPr>
          <p:cNvSpPr/>
          <p:nvPr/>
        </p:nvSpPr>
        <p:spPr>
          <a:xfrm>
            <a:off x="12107037" y="-5124"/>
            <a:ext cx="1462296" cy="736748"/>
          </a:xfrm>
          <a:prstGeom prst="rect">
            <a:avLst/>
          </a:prstGeom>
          <a:blipFill>
            <a:blip r:embed="rId5" cstate="print"/>
            <a:stretch>
              <a:fillRect/>
            </a:stretch>
          </a:blipFill>
        </p:spPr>
        <p:txBody>
          <a:bodyPr wrap="square" lIns="0" tIns="0" rIns="0" bIns="0" rtlCol="0"/>
          <a:lstStyle/>
          <a:p>
            <a:endParaRPr/>
          </a:p>
        </p:txBody>
      </p:sp>
      <p:sp>
        <p:nvSpPr>
          <p:cNvPr id="32" name="object 11">
            <a:extLst>
              <a:ext uri="{FF2B5EF4-FFF2-40B4-BE49-F238E27FC236}">
                <a16:creationId xmlns:a16="http://schemas.microsoft.com/office/drawing/2014/main" id="{966C515F-F7CA-1039-5B64-938D3E0ABB17}"/>
              </a:ext>
            </a:extLst>
          </p:cNvPr>
          <p:cNvSpPr txBox="1">
            <a:spLocks/>
          </p:cNvSpPr>
          <p:nvPr/>
        </p:nvSpPr>
        <p:spPr>
          <a:xfrm>
            <a:off x="4389997" y="1918278"/>
            <a:ext cx="5753925" cy="508473"/>
          </a:xfrm>
          <a:prstGeom prst="rect">
            <a:avLst/>
          </a:prstGeom>
        </p:spPr>
        <p:txBody>
          <a:bodyPr vert="horz" wrap="square" lIns="0" tIns="15875" rIns="0" bIns="0" rtlCol="0">
            <a:spAutoFit/>
          </a:bodyPr>
          <a:lstStyle>
            <a:lvl1pPr>
              <a:defRPr sz="1800" b="0" i="0">
                <a:solidFill>
                  <a:schemeClr val="tx1"/>
                </a:solidFill>
                <a:latin typeface="Times New Roman"/>
                <a:ea typeface="+mj-ea"/>
                <a:cs typeface="Times New Roman"/>
              </a:defRPr>
            </a:lvl1pPr>
          </a:lstStyle>
          <a:p>
            <a:pPr marL="12700">
              <a:spcBef>
                <a:spcPts val="125"/>
              </a:spcBef>
            </a:pPr>
            <a:r>
              <a:rPr lang="es-ES" sz="3200" b="1" kern="0" dirty="0">
                <a:latin typeface="Times New Roman" panose="02020603050405020304" pitchFamily="18" charset="0"/>
                <a:cs typeface="Times New Roman" panose="02020603050405020304" pitchFamily="18" charset="0"/>
              </a:rPr>
              <a:t>Criterios de priorización</a:t>
            </a:r>
            <a:endParaRPr lang="es-ES" sz="3200" kern="0" dirty="0">
              <a:latin typeface="Times New Roman" panose="02020603050405020304" pitchFamily="18" charset="0"/>
              <a:cs typeface="Times New Roman" panose="02020603050405020304" pitchFamily="18" charset="0"/>
            </a:endParaRPr>
          </a:p>
        </p:txBody>
      </p:sp>
      <p:grpSp>
        <p:nvGrpSpPr>
          <p:cNvPr id="33" name="object 4">
            <a:extLst>
              <a:ext uri="{FF2B5EF4-FFF2-40B4-BE49-F238E27FC236}">
                <a16:creationId xmlns:a16="http://schemas.microsoft.com/office/drawing/2014/main" id="{0FC17F80-5925-19B4-C7DF-A50E316EF49C}"/>
              </a:ext>
            </a:extLst>
          </p:cNvPr>
          <p:cNvGrpSpPr/>
          <p:nvPr/>
        </p:nvGrpSpPr>
        <p:grpSpPr>
          <a:xfrm>
            <a:off x="2730523" y="3053734"/>
            <a:ext cx="2749550" cy="1102360"/>
            <a:chOff x="1240536" y="3270503"/>
            <a:chExt cx="2749550" cy="1102360"/>
          </a:xfrm>
        </p:grpSpPr>
        <p:sp>
          <p:nvSpPr>
            <p:cNvPr id="34" name="object 5">
              <a:extLst>
                <a:ext uri="{FF2B5EF4-FFF2-40B4-BE49-F238E27FC236}">
                  <a16:creationId xmlns:a16="http://schemas.microsoft.com/office/drawing/2014/main" id="{08E720AC-BA13-2D0A-0D92-9406E7D50C60}"/>
                </a:ext>
              </a:extLst>
            </p:cNvPr>
            <p:cNvSpPr/>
            <p:nvPr/>
          </p:nvSpPr>
          <p:spPr>
            <a:xfrm>
              <a:off x="1252728" y="3275075"/>
              <a:ext cx="2729865" cy="1091565"/>
            </a:xfrm>
            <a:custGeom>
              <a:avLst/>
              <a:gdLst/>
              <a:ahLst/>
              <a:cxnLst/>
              <a:rect l="l" t="t" r="r" b="b"/>
              <a:pathLst>
                <a:path w="2729865" h="1091564">
                  <a:moveTo>
                    <a:pt x="2183892" y="1091183"/>
                  </a:moveTo>
                  <a:lnTo>
                    <a:pt x="0" y="1091183"/>
                  </a:lnTo>
                  <a:lnTo>
                    <a:pt x="545592" y="545592"/>
                  </a:lnTo>
                  <a:lnTo>
                    <a:pt x="0" y="0"/>
                  </a:lnTo>
                  <a:lnTo>
                    <a:pt x="2183892" y="0"/>
                  </a:lnTo>
                  <a:lnTo>
                    <a:pt x="2729484" y="545592"/>
                  </a:lnTo>
                  <a:lnTo>
                    <a:pt x="2183892" y="1091183"/>
                  </a:lnTo>
                  <a:close/>
                </a:path>
              </a:pathLst>
            </a:custGeom>
            <a:solidFill>
              <a:srgbClr val="80A8BC"/>
            </a:solidFill>
          </p:spPr>
          <p:txBody>
            <a:bodyPr wrap="square" lIns="0" tIns="0" rIns="0" bIns="0" rtlCol="0"/>
            <a:lstStyle/>
            <a:p>
              <a:endParaRPr/>
            </a:p>
          </p:txBody>
        </p:sp>
        <p:sp>
          <p:nvSpPr>
            <p:cNvPr id="35" name="object 6">
              <a:extLst>
                <a:ext uri="{FF2B5EF4-FFF2-40B4-BE49-F238E27FC236}">
                  <a16:creationId xmlns:a16="http://schemas.microsoft.com/office/drawing/2014/main" id="{246C8B89-80D4-91BE-571D-A6D1DCBC1F24}"/>
                </a:ext>
              </a:extLst>
            </p:cNvPr>
            <p:cNvSpPr/>
            <p:nvPr/>
          </p:nvSpPr>
          <p:spPr>
            <a:xfrm>
              <a:off x="1240536" y="3270503"/>
              <a:ext cx="2749550" cy="1102360"/>
            </a:xfrm>
            <a:custGeom>
              <a:avLst/>
              <a:gdLst/>
              <a:ahLst/>
              <a:cxnLst/>
              <a:rect l="l" t="t" r="r" b="b"/>
              <a:pathLst>
                <a:path w="2749550" h="1102360">
                  <a:moveTo>
                    <a:pt x="550926" y="550926"/>
                  </a:moveTo>
                  <a:lnTo>
                    <a:pt x="0" y="0"/>
                  </a:lnTo>
                  <a:lnTo>
                    <a:pt x="2197608" y="0"/>
                  </a:lnTo>
                  <a:lnTo>
                    <a:pt x="2199136" y="1524"/>
                  </a:lnTo>
                  <a:lnTo>
                    <a:pt x="16764" y="1524"/>
                  </a:lnTo>
                  <a:lnTo>
                    <a:pt x="12192" y="9144"/>
                  </a:lnTo>
                  <a:lnTo>
                    <a:pt x="24384" y="9144"/>
                  </a:lnTo>
                  <a:lnTo>
                    <a:pt x="562356" y="547116"/>
                  </a:lnTo>
                  <a:lnTo>
                    <a:pt x="554736" y="547116"/>
                  </a:lnTo>
                  <a:lnTo>
                    <a:pt x="550926" y="550926"/>
                  </a:lnTo>
                  <a:close/>
                </a:path>
                <a:path w="2749550" h="1102360">
                  <a:moveTo>
                    <a:pt x="24384" y="9144"/>
                  </a:moveTo>
                  <a:lnTo>
                    <a:pt x="12192" y="9144"/>
                  </a:lnTo>
                  <a:lnTo>
                    <a:pt x="16764" y="1524"/>
                  </a:lnTo>
                  <a:lnTo>
                    <a:pt x="24384" y="9144"/>
                  </a:lnTo>
                  <a:close/>
                </a:path>
                <a:path w="2749550" h="1102360">
                  <a:moveTo>
                    <a:pt x="2194555" y="9144"/>
                  </a:moveTo>
                  <a:lnTo>
                    <a:pt x="24384" y="9144"/>
                  </a:lnTo>
                  <a:lnTo>
                    <a:pt x="16764" y="1524"/>
                  </a:lnTo>
                  <a:lnTo>
                    <a:pt x="2199136" y="1524"/>
                  </a:lnTo>
                  <a:lnTo>
                    <a:pt x="2205249" y="7620"/>
                  </a:lnTo>
                  <a:lnTo>
                    <a:pt x="2193036" y="7620"/>
                  </a:lnTo>
                  <a:lnTo>
                    <a:pt x="2194555" y="9144"/>
                  </a:lnTo>
                  <a:close/>
                </a:path>
                <a:path w="2749550" h="1102360">
                  <a:moveTo>
                    <a:pt x="2734823" y="550920"/>
                  </a:moveTo>
                  <a:lnTo>
                    <a:pt x="2193036" y="7620"/>
                  </a:lnTo>
                  <a:lnTo>
                    <a:pt x="2196084" y="9144"/>
                  </a:lnTo>
                  <a:lnTo>
                    <a:pt x="2206777" y="9144"/>
                  </a:lnTo>
                  <a:lnTo>
                    <a:pt x="2746239" y="547116"/>
                  </a:lnTo>
                  <a:lnTo>
                    <a:pt x="2738628" y="547116"/>
                  </a:lnTo>
                  <a:lnTo>
                    <a:pt x="2734823" y="550920"/>
                  </a:lnTo>
                  <a:close/>
                </a:path>
                <a:path w="2749550" h="1102360">
                  <a:moveTo>
                    <a:pt x="2206777" y="9144"/>
                  </a:moveTo>
                  <a:lnTo>
                    <a:pt x="2196084" y="9144"/>
                  </a:lnTo>
                  <a:lnTo>
                    <a:pt x="2193036" y="7620"/>
                  </a:lnTo>
                  <a:lnTo>
                    <a:pt x="2205249" y="7620"/>
                  </a:lnTo>
                  <a:lnTo>
                    <a:pt x="2206777" y="9144"/>
                  </a:lnTo>
                  <a:close/>
                </a:path>
                <a:path w="2749550" h="1102360">
                  <a:moveTo>
                    <a:pt x="554736" y="554736"/>
                  </a:moveTo>
                  <a:lnTo>
                    <a:pt x="550931" y="550920"/>
                  </a:lnTo>
                  <a:lnTo>
                    <a:pt x="554736" y="547116"/>
                  </a:lnTo>
                  <a:lnTo>
                    <a:pt x="554736" y="554736"/>
                  </a:lnTo>
                  <a:close/>
                </a:path>
                <a:path w="2749550" h="1102360">
                  <a:moveTo>
                    <a:pt x="560844" y="554736"/>
                  </a:moveTo>
                  <a:lnTo>
                    <a:pt x="554736" y="554736"/>
                  </a:lnTo>
                  <a:lnTo>
                    <a:pt x="554736" y="547116"/>
                  </a:lnTo>
                  <a:lnTo>
                    <a:pt x="562356" y="547116"/>
                  </a:lnTo>
                  <a:lnTo>
                    <a:pt x="565404" y="550164"/>
                  </a:lnTo>
                  <a:lnTo>
                    <a:pt x="560844" y="554736"/>
                  </a:lnTo>
                  <a:close/>
                </a:path>
                <a:path w="2749550" h="1102360">
                  <a:moveTo>
                    <a:pt x="2738628" y="554736"/>
                  </a:moveTo>
                  <a:lnTo>
                    <a:pt x="2734823" y="550920"/>
                  </a:lnTo>
                  <a:lnTo>
                    <a:pt x="2738628" y="547116"/>
                  </a:lnTo>
                  <a:lnTo>
                    <a:pt x="2738628" y="554736"/>
                  </a:lnTo>
                  <a:close/>
                </a:path>
                <a:path w="2749550" h="1102360">
                  <a:moveTo>
                    <a:pt x="2744724" y="554736"/>
                  </a:moveTo>
                  <a:lnTo>
                    <a:pt x="2738628" y="554736"/>
                  </a:lnTo>
                  <a:lnTo>
                    <a:pt x="2738628" y="547116"/>
                  </a:lnTo>
                  <a:lnTo>
                    <a:pt x="2746239" y="547116"/>
                  </a:lnTo>
                  <a:lnTo>
                    <a:pt x="2749296" y="550164"/>
                  </a:lnTo>
                  <a:lnTo>
                    <a:pt x="2744724" y="554736"/>
                  </a:lnTo>
                  <a:close/>
                </a:path>
                <a:path w="2749550" h="1102360">
                  <a:moveTo>
                    <a:pt x="2193036" y="1092708"/>
                  </a:moveTo>
                  <a:lnTo>
                    <a:pt x="2734823" y="550920"/>
                  </a:lnTo>
                  <a:lnTo>
                    <a:pt x="2738628" y="554736"/>
                  </a:lnTo>
                  <a:lnTo>
                    <a:pt x="2744724" y="554736"/>
                  </a:lnTo>
                  <a:lnTo>
                    <a:pt x="2208276" y="1091184"/>
                  </a:lnTo>
                  <a:lnTo>
                    <a:pt x="2196084" y="1091184"/>
                  </a:lnTo>
                  <a:lnTo>
                    <a:pt x="2193036" y="1092708"/>
                  </a:lnTo>
                  <a:close/>
                </a:path>
                <a:path w="2749550" h="1102360">
                  <a:moveTo>
                    <a:pt x="2197608" y="1101852"/>
                  </a:moveTo>
                  <a:lnTo>
                    <a:pt x="0" y="1101852"/>
                  </a:lnTo>
                  <a:lnTo>
                    <a:pt x="550926" y="550926"/>
                  </a:lnTo>
                  <a:lnTo>
                    <a:pt x="554736" y="554736"/>
                  </a:lnTo>
                  <a:lnTo>
                    <a:pt x="560844" y="554736"/>
                  </a:lnTo>
                  <a:lnTo>
                    <a:pt x="25882" y="1091184"/>
                  </a:lnTo>
                  <a:lnTo>
                    <a:pt x="12192" y="1091184"/>
                  </a:lnTo>
                  <a:lnTo>
                    <a:pt x="16764" y="1100328"/>
                  </a:lnTo>
                  <a:lnTo>
                    <a:pt x="2199132" y="1100328"/>
                  </a:lnTo>
                  <a:lnTo>
                    <a:pt x="2197608" y="1101852"/>
                  </a:lnTo>
                  <a:close/>
                </a:path>
                <a:path w="2749550" h="1102360">
                  <a:moveTo>
                    <a:pt x="16764" y="1100328"/>
                  </a:moveTo>
                  <a:lnTo>
                    <a:pt x="12192" y="1091184"/>
                  </a:lnTo>
                  <a:lnTo>
                    <a:pt x="25882" y="1091184"/>
                  </a:lnTo>
                  <a:lnTo>
                    <a:pt x="16764" y="1100328"/>
                  </a:lnTo>
                  <a:close/>
                </a:path>
                <a:path w="2749550" h="1102360">
                  <a:moveTo>
                    <a:pt x="2199132" y="1100328"/>
                  </a:moveTo>
                  <a:lnTo>
                    <a:pt x="16764" y="1100328"/>
                  </a:lnTo>
                  <a:lnTo>
                    <a:pt x="25882" y="1091184"/>
                  </a:lnTo>
                  <a:lnTo>
                    <a:pt x="2194560" y="1091184"/>
                  </a:lnTo>
                  <a:lnTo>
                    <a:pt x="2193036" y="1092708"/>
                  </a:lnTo>
                  <a:lnTo>
                    <a:pt x="2206752" y="1092708"/>
                  </a:lnTo>
                  <a:lnTo>
                    <a:pt x="2199132" y="1100328"/>
                  </a:lnTo>
                  <a:close/>
                </a:path>
                <a:path w="2749550" h="1102360">
                  <a:moveTo>
                    <a:pt x="2206752" y="1092708"/>
                  </a:moveTo>
                  <a:lnTo>
                    <a:pt x="2193036" y="1092708"/>
                  </a:lnTo>
                  <a:lnTo>
                    <a:pt x="2196084" y="1091184"/>
                  </a:lnTo>
                  <a:lnTo>
                    <a:pt x="2208276" y="1091184"/>
                  </a:lnTo>
                  <a:lnTo>
                    <a:pt x="2206752" y="1092708"/>
                  </a:lnTo>
                  <a:close/>
                </a:path>
              </a:pathLst>
            </a:custGeom>
            <a:solidFill>
              <a:srgbClr val="FFFFFF"/>
            </a:solidFill>
          </p:spPr>
          <p:txBody>
            <a:bodyPr wrap="square" lIns="0" tIns="0" rIns="0" bIns="0" rtlCol="0"/>
            <a:lstStyle/>
            <a:p>
              <a:endParaRPr/>
            </a:p>
          </p:txBody>
        </p:sp>
      </p:grpSp>
      <p:sp>
        <p:nvSpPr>
          <p:cNvPr id="36" name="object 7">
            <a:extLst>
              <a:ext uri="{FF2B5EF4-FFF2-40B4-BE49-F238E27FC236}">
                <a16:creationId xmlns:a16="http://schemas.microsoft.com/office/drawing/2014/main" id="{7898D84B-7526-9B2C-FBA0-E192DE38615B}"/>
              </a:ext>
            </a:extLst>
          </p:cNvPr>
          <p:cNvSpPr txBox="1"/>
          <p:nvPr/>
        </p:nvSpPr>
        <p:spPr>
          <a:xfrm>
            <a:off x="3674463" y="3273723"/>
            <a:ext cx="1603375" cy="632866"/>
          </a:xfrm>
          <a:prstGeom prst="rect">
            <a:avLst/>
          </a:prstGeom>
        </p:spPr>
        <p:txBody>
          <a:bodyPr vert="horz" wrap="square" lIns="0" tIns="40005" rIns="0" bIns="0" rtlCol="0">
            <a:spAutoFit/>
          </a:bodyPr>
          <a:lstStyle/>
          <a:p>
            <a:pPr marL="12700" marR="5080">
              <a:lnSpc>
                <a:spcPct val="90300"/>
              </a:lnSpc>
              <a:spcBef>
                <a:spcPts val="315"/>
              </a:spcBef>
            </a:pPr>
            <a:r>
              <a:rPr lang="es-ES" sz="2000" spc="-10" dirty="0">
                <a:solidFill>
                  <a:srgbClr val="FFFFFF"/>
                </a:solidFill>
                <a:latin typeface="Carlito"/>
                <a:cs typeface="Carlito"/>
              </a:rPr>
              <a:t>Análisis </a:t>
            </a:r>
          </a:p>
          <a:p>
            <a:pPr marL="12700" marR="5080">
              <a:lnSpc>
                <a:spcPct val="90300"/>
              </a:lnSpc>
              <a:spcBef>
                <a:spcPts val="315"/>
              </a:spcBef>
            </a:pPr>
            <a:r>
              <a:rPr lang="es-ES" sz="2000" spc="-10" dirty="0">
                <a:solidFill>
                  <a:srgbClr val="FFFFFF"/>
                </a:solidFill>
                <a:latin typeface="Carlito"/>
                <a:cs typeface="Carlito"/>
              </a:rPr>
              <a:t>integral</a:t>
            </a:r>
            <a:endParaRPr sz="2000" dirty="0">
              <a:latin typeface="Carlito"/>
              <a:cs typeface="Carlito"/>
            </a:endParaRPr>
          </a:p>
        </p:txBody>
      </p:sp>
      <p:sp>
        <p:nvSpPr>
          <p:cNvPr id="37" name="object 8">
            <a:extLst>
              <a:ext uri="{FF2B5EF4-FFF2-40B4-BE49-F238E27FC236}">
                <a16:creationId xmlns:a16="http://schemas.microsoft.com/office/drawing/2014/main" id="{2DDEA0F1-1C26-BC42-401E-C7856EFBB9A8}"/>
              </a:ext>
            </a:extLst>
          </p:cNvPr>
          <p:cNvSpPr/>
          <p:nvPr/>
        </p:nvSpPr>
        <p:spPr>
          <a:xfrm>
            <a:off x="5347707" y="3044845"/>
            <a:ext cx="2773679" cy="1120139"/>
          </a:xfrm>
          <a:prstGeom prst="rect">
            <a:avLst/>
          </a:prstGeom>
          <a:blipFill>
            <a:blip r:embed="rId6" cstate="print"/>
            <a:stretch>
              <a:fillRect/>
            </a:stretch>
          </a:blipFill>
        </p:spPr>
        <p:txBody>
          <a:bodyPr wrap="square" lIns="0" tIns="0" rIns="0" bIns="0" rtlCol="0"/>
          <a:lstStyle/>
          <a:p>
            <a:endParaRPr/>
          </a:p>
        </p:txBody>
      </p:sp>
      <p:sp>
        <p:nvSpPr>
          <p:cNvPr id="38" name="object 9">
            <a:extLst>
              <a:ext uri="{FF2B5EF4-FFF2-40B4-BE49-F238E27FC236}">
                <a16:creationId xmlns:a16="http://schemas.microsoft.com/office/drawing/2014/main" id="{BD415919-2AA3-F82F-C929-CF858555AD83}"/>
              </a:ext>
            </a:extLst>
          </p:cNvPr>
          <p:cNvSpPr txBox="1"/>
          <p:nvPr/>
        </p:nvSpPr>
        <p:spPr>
          <a:xfrm>
            <a:off x="5920258" y="3201320"/>
            <a:ext cx="1619885" cy="881523"/>
          </a:xfrm>
          <a:prstGeom prst="rect">
            <a:avLst/>
          </a:prstGeom>
        </p:spPr>
        <p:txBody>
          <a:bodyPr vert="horz" wrap="square" lIns="0" tIns="31750" rIns="0" bIns="0" rtlCol="0">
            <a:spAutoFit/>
          </a:bodyPr>
          <a:lstStyle/>
          <a:p>
            <a:pPr marL="12700" marR="5080">
              <a:lnSpc>
                <a:spcPct val="91500"/>
              </a:lnSpc>
              <a:spcBef>
                <a:spcPts val="250"/>
              </a:spcBef>
            </a:pPr>
            <a:r>
              <a:rPr lang="es-ES" sz="2000" spc="5" dirty="0">
                <a:latin typeface="Carlito"/>
                <a:cs typeface="Carlito"/>
              </a:rPr>
              <a:t>De acceso común  a las unidades</a:t>
            </a:r>
            <a:endParaRPr sz="2000" dirty="0">
              <a:latin typeface="Carlito"/>
              <a:cs typeface="Carlito"/>
            </a:endParaRPr>
          </a:p>
        </p:txBody>
      </p:sp>
      <p:sp>
        <p:nvSpPr>
          <p:cNvPr id="43" name="object 10">
            <a:extLst>
              <a:ext uri="{FF2B5EF4-FFF2-40B4-BE49-F238E27FC236}">
                <a16:creationId xmlns:a16="http://schemas.microsoft.com/office/drawing/2014/main" id="{9A91419C-187F-9498-50D1-9F95AD2D2BF2}"/>
              </a:ext>
            </a:extLst>
          </p:cNvPr>
          <p:cNvSpPr/>
          <p:nvPr/>
        </p:nvSpPr>
        <p:spPr>
          <a:xfrm>
            <a:off x="7997684" y="3029732"/>
            <a:ext cx="2770631" cy="1120139"/>
          </a:xfrm>
          <a:prstGeom prst="rect">
            <a:avLst/>
          </a:prstGeom>
          <a:blipFill>
            <a:blip r:embed="rId7" cstate="print"/>
            <a:stretch>
              <a:fillRect/>
            </a:stretch>
          </a:blipFill>
        </p:spPr>
        <p:txBody>
          <a:bodyPr wrap="square" lIns="0" tIns="0" rIns="0" bIns="0" rtlCol="0"/>
          <a:lstStyle/>
          <a:p>
            <a:endParaRPr/>
          </a:p>
        </p:txBody>
      </p:sp>
      <p:sp>
        <p:nvSpPr>
          <p:cNvPr id="44" name="object 11">
            <a:extLst>
              <a:ext uri="{FF2B5EF4-FFF2-40B4-BE49-F238E27FC236}">
                <a16:creationId xmlns:a16="http://schemas.microsoft.com/office/drawing/2014/main" id="{BB80EE6D-9A04-24F0-798B-D1DF51AC4345}"/>
              </a:ext>
            </a:extLst>
          </p:cNvPr>
          <p:cNvSpPr txBox="1"/>
          <p:nvPr/>
        </p:nvSpPr>
        <p:spPr>
          <a:xfrm>
            <a:off x="8341858" y="3190481"/>
            <a:ext cx="1624965" cy="861774"/>
          </a:xfrm>
          <a:prstGeom prst="rect">
            <a:avLst/>
          </a:prstGeom>
        </p:spPr>
        <p:txBody>
          <a:bodyPr vert="horz" wrap="square" lIns="0" tIns="30480" rIns="0" bIns="0" rtlCol="0">
            <a:spAutoFit/>
          </a:bodyPr>
          <a:lstStyle/>
          <a:p>
            <a:pPr marL="13970" marR="122555">
              <a:lnSpc>
                <a:spcPct val="90000"/>
              </a:lnSpc>
              <a:spcBef>
                <a:spcPts val="240"/>
              </a:spcBef>
            </a:pPr>
            <a:r>
              <a:rPr lang="es-ES" sz="2000" dirty="0">
                <a:latin typeface="Carlito"/>
                <a:cs typeface="Carlito"/>
              </a:rPr>
              <a:t>Análisis de asignaciones históricas</a:t>
            </a:r>
            <a:endParaRPr sz="2000" dirty="0">
              <a:latin typeface="Carlito"/>
              <a:cs typeface="Carlito"/>
            </a:endParaRPr>
          </a:p>
        </p:txBody>
      </p:sp>
      <p:grpSp>
        <p:nvGrpSpPr>
          <p:cNvPr id="45" name="object 12">
            <a:extLst>
              <a:ext uri="{FF2B5EF4-FFF2-40B4-BE49-F238E27FC236}">
                <a16:creationId xmlns:a16="http://schemas.microsoft.com/office/drawing/2014/main" id="{427AFEBC-9DA5-DF3B-3E0C-34C76FA2B8F7}"/>
              </a:ext>
            </a:extLst>
          </p:cNvPr>
          <p:cNvGrpSpPr/>
          <p:nvPr/>
        </p:nvGrpSpPr>
        <p:grpSpPr>
          <a:xfrm>
            <a:off x="2730523" y="4303668"/>
            <a:ext cx="2770630" cy="1102360"/>
            <a:chOff x="1240536" y="4518659"/>
            <a:chExt cx="2749550" cy="1102360"/>
          </a:xfrm>
        </p:grpSpPr>
        <p:sp>
          <p:nvSpPr>
            <p:cNvPr id="46" name="object 13">
              <a:extLst>
                <a:ext uri="{FF2B5EF4-FFF2-40B4-BE49-F238E27FC236}">
                  <a16:creationId xmlns:a16="http://schemas.microsoft.com/office/drawing/2014/main" id="{5C739B8B-2C55-5ED8-C07A-66EB8313803A}"/>
                </a:ext>
              </a:extLst>
            </p:cNvPr>
            <p:cNvSpPr/>
            <p:nvPr/>
          </p:nvSpPr>
          <p:spPr>
            <a:xfrm>
              <a:off x="1252728" y="4524755"/>
              <a:ext cx="2729865" cy="1091565"/>
            </a:xfrm>
            <a:custGeom>
              <a:avLst/>
              <a:gdLst/>
              <a:ahLst/>
              <a:cxnLst/>
              <a:rect l="l" t="t" r="r" b="b"/>
              <a:pathLst>
                <a:path w="2729865" h="1091564">
                  <a:moveTo>
                    <a:pt x="2183892" y="1091184"/>
                  </a:moveTo>
                  <a:lnTo>
                    <a:pt x="0" y="1091184"/>
                  </a:lnTo>
                  <a:lnTo>
                    <a:pt x="545592" y="545591"/>
                  </a:lnTo>
                  <a:lnTo>
                    <a:pt x="0" y="0"/>
                  </a:lnTo>
                  <a:lnTo>
                    <a:pt x="2183892" y="0"/>
                  </a:lnTo>
                  <a:lnTo>
                    <a:pt x="2729484" y="545591"/>
                  </a:lnTo>
                  <a:lnTo>
                    <a:pt x="2183892" y="1091184"/>
                  </a:lnTo>
                  <a:close/>
                </a:path>
              </a:pathLst>
            </a:custGeom>
            <a:solidFill>
              <a:srgbClr val="80A8BC"/>
            </a:solidFill>
          </p:spPr>
          <p:txBody>
            <a:bodyPr wrap="square" lIns="0" tIns="0" rIns="0" bIns="0" rtlCol="0"/>
            <a:lstStyle/>
            <a:p>
              <a:endParaRPr/>
            </a:p>
          </p:txBody>
        </p:sp>
        <p:sp>
          <p:nvSpPr>
            <p:cNvPr id="47" name="object 14">
              <a:extLst>
                <a:ext uri="{FF2B5EF4-FFF2-40B4-BE49-F238E27FC236}">
                  <a16:creationId xmlns:a16="http://schemas.microsoft.com/office/drawing/2014/main" id="{9D67440C-D1A6-4ABA-492F-4507C4D1F704}"/>
                </a:ext>
              </a:extLst>
            </p:cNvPr>
            <p:cNvSpPr/>
            <p:nvPr/>
          </p:nvSpPr>
          <p:spPr>
            <a:xfrm>
              <a:off x="1240536" y="4518659"/>
              <a:ext cx="2749550" cy="1102360"/>
            </a:xfrm>
            <a:custGeom>
              <a:avLst/>
              <a:gdLst/>
              <a:ahLst/>
              <a:cxnLst/>
              <a:rect l="l" t="t" r="r" b="b"/>
              <a:pathLst>
                <a:path w="2749550" h="1102360">
                  <a:moveTo>
                    <a:pt x="550926" y="550926"/>
                  </a:moveTo>
                  <a:lnTo>
                    <a:pt x="0" y="0"/>
                  </a:lnTo>
                  <a:lnTo>
                    <a:pt x="2197608" y="0"/>
                  </a:lnTo>
                  <a:lnTo>
                    <a:pt x="2199132" y="1524"/>
                  </a:lnTo>
                  <a:lnTo>
                    <a:pt x="16764" y="1524"/>
                  </a:lnTo>
                  <a:lnTo>
                    <a:pt x="12192" y="10668"/>
                  </a:lnTo>
                  <a:lnTo>
                    <a:pt x="25882" y="10668"/>
                  </a:lnTo>
                  <a:lnTo>
                    <a:pt x="560844" y="547116"/>
                  </a:lnTo>
                  <a:lnTo>
                    <a:pt x="554736" y="547116"/>
                  </a:lnTo>
                  <a:lnTo>
                    <a:pt x="550926" y="550926"/>
                  </a:lnTo>
                  <a:close/>
                </a:path>
                <a:path w="2749550" h="1102360">
                  <a:moveTo>
                    <a:pt x="25882" y="10668"/>
                  </a:moveTo>
                  <a:lnTo>
                    <a:pt x="12192" y="10668"/>
                  </a:lnTo>
                  <a:lnTo>
                    <a:pt x="16764" y="1524"/>
                  </a:lnTo>
                  <a:lnTo>
                    <a:pt x="25882" y="10668"/>
                  </a:lnTo>
                  <a:close/>
                </a:path>
                <a:path w="2749550" h="1102360">
                  <a:moveTo>
                    <a:pt x="2194560" y="10668"/>
                  </a:moveTo>
                  <a:lnTo>
                    <a:pt x="25882" y="10668"/>
                  </a:lnTo>
                  <a:lnTo>
                    <a:pt x="16764" y="1524"/>
                  </a:lnTo>
                  <a:lnTo>
                    <a:pt x="2199132" y="1524"/>
                  </a:lnTo>
                  <a:lnTo>
                    <a:pt x="2206752" y="9144"/>
                  </a:lnTo>
                  <a:lnTo>
                    <a:pt x="2193036" y="9144"/>
                  </a:lnTo>
                  <a:lnTo>
                    <a:pt x="2194560" y="10668"/>
                  </a:lnTo>
                  <a:close/>
                </a:path>
                <a:path w="2749550" h="1102360">
                  <a:moveTo>
                    <a:pt x="2734818" y="550926"/>
                  </a:moveTo>
                  <a:lnTo>
                    <a:pt x="2193036" y="9144"/>
                  </a:lnTo>
                  <a:lnTo>
                    <a:pt x="2196084" y="10668"/>
                  </a:lnTo>
                  <a:lnTo>
                    <a:pt x="2208276" y="10668"/>
                  </a:lnTo>
                  <a:lnTo>
                    <a:pt x="2744724" y="547116"/>
                  </a:lnTo>
                  <a:lnTo>
                    <a:pt x="2738628" y="547116"/>
                  </a:lnTo>
                  <a:lnTo>
                    <a:pt x="2734818" y="550926"/>
                  </a:lnTo>
                  <a:close/>
                </a:path>
                <a:path w="2749550" h="1102360">
                  <a:moveTo>
                    <a:pt x="2208276" y="10668"/>
                  </a:moveTo>
                  <a:lnTo>
                    <a:pt x="2196084" y="10668"/>
                  </a:lnTo>
                  <a:lnTo>
                    <a:pt x="2193036" y="9144"/>
                  </a:lnTo>
                  <a:lnTo>
                    <a:pt x="2206752" y="9144"/>
                  </a:lnTo>
                  <a:lnTo>
                    <a:pt x="2208276" y="10668"/>
                  </a:lnTo>
                  <a:close/>
                </a:path>
                <a:path w="2749550" h="1102360">
                  <a:moveTo>
                    <a:pt x="554736" y="554736"/>
                  </a:moveTo>
                  <a:lnTo>
                    <a:pt x="550926" y="550926"/>
                  </a:lnTo>
                  <a:lnTo>
                    <a:pt x="554736" y="547116"/>
                  </a:lnTo>
                  <a:lnTo>
                    <a:pt x="554736" y="554736"/>
                  </a:lnTo>
                  <a:close/>
                </a:path>
                <a:path w="2749550" h="1102360">
                  <a:moveTo>
                    <a:pt x="562356" y="554736"/>
                  </a:moveTo>
                  <a:lnTo>
                    <a:pt x="554736" y="554736"/>
                  </a:lnTo>
                  <a:lnTo>
                    <a:pt x="554736" y="547116"/>
                  </a:lnTo>
                  <a:lnTo>
                    <a:pt x="560844" y="547116"/>
                  </a:lnTo>
                  <a:lnTo>
                    <a:pt x="565404" y="551688"/>
                  </a:lnTo>
                  <a:lnTo>
                    <a:pt x="562356" y="554736"/>
                  </a:lnTo>
                  <a:close/>
                </a:path>
                <a:path w="2749550" h="1102360">
                  <a:moveTo>
                    <a:pt x="2738628" y="554736"/>
                  </a:moveTo>
                  <a:lnTo>
                    <a:pt x="2734818" y="550926"/>
                  </a:lnTo>
                  <a:lnTo>
                    <a:pt x="2738628" y="547116"/>
                  </a:lnTo>
                  <a:lnTo>
                    <a:pt x="2738628" y="554736"/>
                  </a:lnTo>
                  <a:close/>
                </a:path>
                <a:path w="2749550" h="1102360">
                  <a:moveTo>
                    <a:pt x="2746239" y="554736"/>
                  </a:moveTo>
                  <a:lnTo>
                    <a:pt x="2738628" y="554736"/>
                  </a:lnTo>
                  <a:lnTo>
                    <a:pt x="2738628" y="547116"/>
                  </a:lnTo>
                  <a:lnTo>
                    <a:pt x="2744724" y="547116"/>
                  </a:lnTo>
                  <a:lnTo>
                    <a:pt x="2749296" y="551688"/>
                  </a:lnTo>
                  <a:lnTo>
                    <a:pt x="2746239" y="554736"/>
                  </a:lnTo>
                  <a:close/>
                </a:path>
                <a:path w="2749550" h="1102360">
                  <a:moveTo>
                    <a:pt x="2197608" y="1101852"/>
                  </a:moveTo>
                  <a:lnTo>
                    <a:pt x="0" y="1101852"/>
                  </a:lnTo>
                  <a:lnTo>
                    <a:pt x="550926" y="550926"/>
                  </a:lnTo>
                  <a:lnTo>
                    <a:pt x="554736" y="554736"/>
                  </a:lnTo>
                  <a:lnTo>
                    <a:pt x="562356" y="554736"/>
                  </a:lnTo>
                  <a:lnTo>
                    <a:pt x="25908" y="1091184"/>
                  </a:lnTo>
                  <a:lnTo>
                    <a:pt x="12192" y="1091184"/>
                  </a:lnTo>
                  <a:lnTo>
                    <a:pt x="16764" y="1100328"/>
                  </a:lnTo>
                  <a:lnTo>
                    <a:pt x="2199136" y="1100328"/>
                  </a:lnTo>
                  <a:lnTo>
                    <a:pt x="2197608" y="1101852"/>
                  </a:lnTo>
                  <a:close/>
                </a:path>
                <a:path w="2749550" h="1102360">
                  <a:moveTo>
                    <a:pt x="2193036" y="1092708"/>
                  </a:moveTo>
                  <a:lnTo>
                    <a:pt x="2734818" y="550926"/>
                  </a:lnTo>
                  <a:lnTo>
                    <a:pt x="2738628" y="554736"/>
                  </a:lnTo>
                  <a:lnTo>
                    <a:pt x="2746239" y="554736"/>
                  </a:lnTo>
                  <a:lnTo>
                    <a:pt x="2208305" y="1091184"/>
                  </a:lnTo>
                  <a:lnTo>
                    <a:pt x="2196084" y="1091184"/>
                  </a:lnTo>
                  <a:lnTo>
                    <a:pt x="2193036" y="1092708"/>
                  </a:lnTo>
                  <a:close/>
                </a:path>
                <a:path w="2749550" h="1102360">
                  <a:moveTo>
                    <a:pt x="16764" y="1100328"/>
                  </a:moveTo>
                  <a:lnTo>
                    <a:pt x="12192" y="1091184"/>
                  </a:lnTo>
                  <a:lnTo>
                    <a:pt x="25908" y="1091184"/>
                  </a:lnTo>
                  <a:lnTo>
                    <a:pt x="16764" y="1100328"/>
                  </a:lnTo>
                  <a:close/>
                </a:path>
                <a:path w="2749550" h="1102360">
                  <a:moveTo>
                    <a:pt x="2199136" y="1100328"/>
                  </a:moveTo>
                  <a:lnTo>
                    <a:pt x="16764" y="1100328"/>
                  </a:lnTo>
                  <a:lnTo>
                    <a:pt x="25908" y="1091184"/>
                  </a:lnTo>
                  <a:lnTo>
                    <a:pt x="2194560" y="1091184"/>
                  </a:lnTo>
                  <a:lnTo>
                    <a:pt x="2193036" y="1092708"/>
                  </a:lnTo>
                  <a:lnTo>
                    <a:pt x="2206777" y="1092708"/>
                  </a:lnTo>
                  <a:lnTo>
                    <a:pt x="2199136" y="1100328"/>
                  </a:lnTo>
                  <a:close/>
                </a:path>
                <a:path w="2749550" h="1102360">
                  <a:moveTo>
                    <a:pt x="2206777" y="1092708"/>
                  </a:moveTo>
                  <a:lnTo>
                    <a:pt x="2193036" y="1092708"/>
                  </a:lnTo>
                  <a:lnTo>
                    <a:pt x="2196084" y="1091184"/>
                  </a:lnTo>
                  <a:lnTo>
                    <a:pt x="2208305" y="1091184"/>
                  </a:lnTo>
                  <a:lnTo>
                    <a:pt x="2206777" y="1092708"/>
                  </a:lnTo>
                  <a:close/>
                </a:path>
              </a:pathLst>
            </a:custGeom>
            <a:solidFill>
              <a:srgbClr val="FFFFFF"/>
            </a:solidFill>
          </p:spPr>
          <p:txBody>
            <a:bodyPr wrap="square" lIns="0" tIns="0" rIns="0" bIns="0" rtlCol="0"/>
            <a:lstStyle/>
            <a:p>
              <a:endParaRPr/>
            </a:p>
          </p:txBody>
        </p:sp>
      </p:grpSp>
      <p:sp>
        <p:nvSpPr>
          <p:cNvPr id="48" name="object 15">
            <a:extLst>
              <a:ext uri="{FF2B5EF4-FFF2-40B4-BE49-F238E27FC236}">
                <a16:creationId xmlns:a16="http://schemas.microsoft.com/office/drawing/2014/main" id="{D7425111-59EA-7416-6CC5-C2563F82E4F4}"/>
              </a:ext>
            </a:extLst>
          </p:cNvPr>
          <p:cNvSpPr txBox="1"/>
          <p:nvPr/>
        </p:nvSpPr>
        <p:spPr>
          <a:xfrm>
            <a:off x="3593917" y="4451219"/>
            <a:ext cx="1410335" cy="595035"/>
          </a:xfrm>
          <a:prstGeom prst="rect">
            <a:avLst/>
          </a:prstGeom>
        </p:spPr>
        <p:txBody>
          <a:bodyPr vert="horz" wrap="square" lIns="0" tIns="40640" rIns="0" bIns="0" rtlCol="0">
            <a:spAutoFit/>
          </a:bodyPr>
          <a:lstStyle/>
          <a:p>
            <a:pPr marL="12700" marR="5080">
              <a:lnSpc>
                <a:spcPct val="90200"/>
              </a:lnSpc>
              <a:spcBef>
                <a:spcPts val="320"/>
              </a:spcBef>
            </a:pPr>
            <a:r>
              <a:rPr lang="es-ES" sz="2000" spc="-5" dirty="0">
                <a:solidFill>
                  <a:srgbClr val="FFFFFF"/>
                </a:solidFill>
                <a:latin typeface="Carlito"/>
                <a:cs typeface="Carlito"/>
              </a:rPr>
              <a:t>Justificación adecuada</a:t>
            </a:r>
            <a:endParaRPr sz="2000" dirty="0">
              <a:latin typeface="Carlito"/>
              <a:cs typeface="Carlito"/>
            </a:endParaRPr>
          </a:p>
        </p:txBody>
      </p:sp>
      <p:sp>
        <p:nvSpPr>
          <p:cNvPr id="49" name="object 16">
            <a:extLst>
              <a:ext uri="{FF2B5EF4-FFF2-40B4-BE49-F238E27FC236}">
                <a16:creationId xmlns:a16="http://schemas.microsoft.com/office/drawing/2014/main" id="{CCE45632-05C5-D924-2124-C9491AA44CAA}"/>
              </a:ext>
            </a:extLst>
          </p:cNvPr>
          <p:cNvSpPr/>
          <p:nvPr/>
        </p:nvSpPr>
        <p:spPr>
          <a:xfrm>
            <a:off x="5347707" y="4296050"/>
            <a:ext cx="2773679" cy="1118615"/>
          </a:xfrm>
          <a:prstGeom prst="rect">
            <a:avLst/>
          </a:prstGeom>
          <a:blipFill>
            <a:blip r:embed="rId8" cstate="print"/>
            <a:stretch>
              <a:fillRect/>
            </a:stretch>
          </a:blipFill>
        </p:spPr>
        <p:txBody>
          <a:bodyPr wrap="square" lIns="0" tIns="0" rIns="0" bIns="0" rtlCol="0"/>
          <a:lstStyle/>
          <a:p>
            <a:endParaRPr/>
          </a:p>
        </p:txBody>
      </p:sp>
      <p:sp>
        <p:nvSpPr>
          <p:cNvPr id="50" name="object 17">
            <a:extLst>
              <a:ext uri="{FF2B5EF4-FFF2-40B4-BE49-F238E27FC236}">
                <a16:creationId xmlns:a16="http://schemas.microsoft.com/office/drawing/2014/main" id="{083685BA-67CC-9020-B248-F0F507ECCCCF}"/>
              </a:ext>
            </a:extLst>
          </p:cNvPr>
          <p:cNvSpPr txBox="1"/>
          <p:nvPr/>
        </p:nvSpPr>
        <p:spPr>
          <a:xfrm>
            <a:off x="5935782" y="4414086"/>
            <a:ext cx="2055634" cy="881523"/>
          </a:xfrm>
          <a:prstGeom prst="rect">
            <a:avLst/>
          </a:prstGeom>
        </p:spPr>
        <p:txBody>
          <a:bodyPr vert="horz" wrap="square" lIns="0" tIns="31750" rIns="0" bIns="0" rtlCol="0">
            <a:spAutoFit/>
          </a:bodyPr>
          <a:lstStyle/>
          <a:p>
            <a:pPr marL="12700" marR="5080">
              <a:lnSpc>
                <a:spcPct val="91500"/>
              </a:lnSpc>
              <a:spcBef>
                <a:spcPts val="250"/>
              </a:spcBef>
            </a:pPr>
            <a:r>
              <a:rPr lang="es-ES" sz="2000" spc="-5" dirty="0">
                <a:latin typeface="Carlito"/>
                <a:cs typeface="Carlito"/>
              </a:rPr>
              <a:t>Respaldo a proyectos de orden institucional</a:t>
            </a:r>
            <a:endParaRPr sz="2000" dirty="0">
              <a:latin typeface="Carlito"/>
              <a:cs typeface="Carlito"/>
            </a:endParaRPr>
          </a:p>
        </p:txBody>
      </p:sp>
      <p:sp>
        <p:nvSpPr>
          <p:cNvPr id="55" name="object 10">
            <a:extLst>
              <a:ext uri="{FF2B5EF4-FFF2-40B4-BE49-F238E27FC236}">
                <a16:creationId xmlns:a16="http://schemas.microsoft.com/office/drawing/2014/main" id="{0EFA8F97-EBA7-DA89-DDDE-BB119919BD31}"/>
              </a:ext>
            </a:extLst>
          </p:cNvPr>
          <p:cNvSpPr/>
          <p:nvPr/>
        </p:nvSpPr>
        <p:spPr>
          <a:xfrm>
            <a:off x="8001580" y="4280937"/>
            <a:ext cx="2770631" cy="1120139"/>
          </a:xfrm>
          <a:prstGeom prst="rect">
            <a:avLst/>
          </a:prstGeom>
          <a:blipFill>
            <a:blip r:embed="rId7" cstate="print"/>
            <a:stretch>
              <a:fillRect/>
            </a:stretch>
          </a:blipFill>
        </p:spPr>
        <p:txBody>
          <a:bodyPr wrap="square" lIns="0" tIns="0" rIns="0" bIns="0" rtlCol="0"/>
          <a:lstStyle/>
          <a:p>
            <a:endParaRPr/>
          </a:p>
        </p:txBody>
      </p:sp>
      <p:sp>
        <p:nvSpPr>
          <p:cNvPr id="56" name="object 11">
            <a:extLst>
              <a:ext uri="{FF2B5EF4-FFF2-40B4-BE49-F238E27FC236}">
                <a16:creationId xmlns:a16="http://schemas.microsoft.com/office/drawing/2014/main" id="{49721D73-698B-3C86-3D3F-C32A0F5A9142}"/>
              </a:ext>
            </a:extLst>
          </p:cNvPr>
          <p:cNvSpPr txBox="1"/>
          <p:nvPr/>
        </p:nvSpPr>
        <p:spPr>
          <a:xfrm>
            <a:off x="8341858" y="4451219"/>
            <a:ext cx="1624965" cy="861774"/>
          </a:xfrm>
          <a:prstGeom prst="rect">
            <a:avLst/>
          </a:prstGeom>
        </p:spPr>
        <p:txBody>
          <a:bodyPr vert="horz" wrap="square" lIns="0" tIns="30480" rIns="0" bIns="0" rtlCol="0">
            <a:spAutoFit/>
          </a:bodyPr>
          <a:lstStyle/>
          <a:p>
            <a:pPr marL="13970" marR="122555">
              <a:lnSpc>
                <a:spcPct val="90000"/>
              </a:lnSpc>
              <a:spcBef>
                <a:spcPts val="240"/>
              </a:spcBef>
            </a:pPr>
            <a:r>
              <a:rPr lang="es-ES" sz="2000" dirty="0">
                <a:latin typeface="Carlito"/>
                <a:cs typeface="Carlito"/>
              </a:rPr>
              <a:t>Procesos de acreditación y reacreditación</a:t>
            </a:r>
            <a:endParaRPr sz="2000" dirty="0">
              <a:latin typeface="Carlito"/>
              <a:cs typeface="Carlito"/>
            </a:endParaRPr>
          </a:p>
        </p:txBody>
      </p:sp>
      <p:pic>
        <p:nvPicPr>
          <p:cNvPr id="5" name="Imagen 4" descr="Diagrama&#10;&#10;Descripción generada automáticamente">
            <a:extLst>
              <a:ext uri="{FF2B5EF4-FFF2-40B4-BE49-F238E27FC236}">
                <a16:creationId xmlns:a16="http://schemas.microsoft.com/office/drawing/2014/main" id="{FEF70E80-1ECB-177C-B32F-D0F208E3D9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08522" y="5401076"/>
            <a:ext cx="2514600" cy="1819275"/>
          </a:xfrm>
          <a:prstGeom prst="rect">
            <a:avLst/>
          </a:prstGeom>
        </p:spPr>
      </p:pic>
    </p:spTree>
    <p:extLst>
      <p:ext uri="{BB962C8B-B14F-4D97-AF65-F5344CB8AC3E}">
        <p14:creationId xmlns:p14="http://schemas.microsoft.com/office/powerpoint/2010/main" val="104903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object 2">
            <a:extLst>
              <a:ext uri="{FF2B5EF4-FFF2-40B4-BE49-F238E27FC236}">
                <a16:creationId xmlns:a16="http://schemas.microsoft.com/office/drawing/2014/main" id="{117FBDD4-29FE-5CE4-96CE-7FB34CFAABF5}"/>
              </a:ext>
            </a:extLst>
          </p:cNvPr>
          <p:cNvGrpSpPr/>
          <p:nvPr/>
        </p:nvGrpSpPr>
        <p:grpSpPr>
          <a:xfrm>
            <a:off x="-27112" y="0"/>
            <a:ext cx="13844712" cy="859465"/>
            <a:chOff x="-5080" y="0"/>
            <a:chExt cx="12204700" cy="624840"/>
          </a:xfrm>
        </p:grpSpPr>
        <p:sp>
          <p:nvSpPr>
            <p:cNvPr id="40" name="object 3">
              <a:extLst>
                <a:ext uri="{FF2B5EF4-FFF2-40B4-BE49-F238E27FC236}">
                  <a16:creationId xmlns:a16="http://schemas.microsoft.com/office/drawing/2014/main" id="{936550D1-15D6-4B9A-D8D8-57FB68795852}"/>
                </a:ext>
              </a:extLst>
            </p:cNvPr>
            <p:cNvSpPr/>
            <p:nvPr/>
          </p:nvSpPr>
          <p:spPr>
            <a:xfrm>
              <a:off x="1269" y="1269"/>
              <a:ext cx="12192000" cy="612140"/>
            </a:xfrm>
            <a:custGeom>
              <a:avLst/>
              <a:gdLst/>
              <a:ahLst/>
              <a:cxnLst/>
              <a:rect l="l" t="t" r="r" b="b"/>
              <a:pathLst>
                <a:path w="12192000" h="612140">
                  <a:moveTo>
                    <a:pt x="12192000" y="0"/>
                  </a:moveTo>
                  <a:lnTo>
                    <a:pt x="0" y="0"/>
                  </a:lnTo>
                  <a:lnTo>
                    <a:pt x="0" y="612139"/>
                  </a:lnTo>
                  <a:lnTo>
                    <a:pt x="12192000" y="612139"/>
                  </a:lnTo>
                  <a:lnTo>
                    <a:pt x="12192000" y="0"/>
                  </a:lnTo>
                  <a:close/>
                </a:path>
              </a:pathLst>
            </a:custGeom>
            <a:solidFill>
              <a:srgbClr val="00C0F3"/>
            </a:solidFill>
          </p:spPr>
          <p:txBody>
            <a:bodyPr wrap="square" lIns="0" tIns="0" rIns="0" bIns="0" rtlCol="0"/>
            <a:lstStyle/>
            <a:p>
              <a:endParaRPr dirty="0"/>
            </a:p>
          </p:txBody>
        </p:sp>
        <p:sp>
          <p:nvSpPr>
            <p:cNvPr id="41" name="object 4">
              <a:extLst>
                <a:ext uri="{FF2B5EF4-FFF2-40B4-BE49-F238E27FC236}">
                  <a16:creationId xmlns:a16="http://schemas.microsoft.com/office/drawing/2014/main" id="{B113B28D-1EB6-D668-2D13-089C0BA0CFE0}"/>
                </a:ext>
              </a:extLst>
            </p:cNvPr>
            <p:cNvSpPr/>
            <p:nvPr/>
          </p:nvSpPr>
          <p:spPr>
            <a:xfrm>
              <a:off x="1269" y="1269"/>
              <a:ext cx="12192000" cy="612140"/>
            </a:xfrm>
            <a:custGeom>
              <a:avLst/>
              <a:gdLst/>
              <a:ahLst/>
              <a:cxnLst/>
              <a:rect l="l" t="t" r="r" b="b"/>
              <a:pathLst>
                <a:path w="12192000" h="612140">
                  <a:moveTo>
                    <a:pt x="0" y="612139"/>
                  </a:moveTo>
                  <a:lnTo>
                    <a:pt x="12192000" y="612139"/>
                  </a:lnTo>
                  <a:lnTo>
                    <a:pt x="12192000" y="0"/>
                  </a:lnTo>
                  <a:lnTo>
                    <a:pt x="0" y="0"/>
                  </a:lnTo>
                  <a:lnTo>
                    <a:pt x="0" y="612139"/>
                  </a:lnTo>
                  <a:close/>
                </a:path>
              </a:pathLst>
            </a:custGeom>
            <a:ln w="12700">
              <a:solidFill>
                <a:srgbClr val="5C7A88"/>
              </a:solidFill>
            </a:ln>
          </p:spPr>
          <p:txBody>
            <a:bodyPr wrap="square" lIns="0" tIns="0" rIns="0" bIns="0" rtlCol="0"/>
            <a:lstStyle/>
            <a:p>
              <a:endParaRPr/>
            </a:p>
          </p:txBody>
        </p:sp>
      </p:grpSp>
      <p:pic>
        <p:nvPicPr>
          <p:cNvPr id="42" name="Imagen 41" descr="Forma&#10;&#10;Descripción generada automáticamente con confianza media">
            <a:extLst>
              <a:ext uri="{FF2B5EF4-FFF2-40B4-BE49-F238E27FC236}">
                <a16:creationId xmlns:a16="http://schemas.microsoft.com/office/drawing/2014/main" id="{C8BD37A1-A1F2-1E73-BF7A-1D7D91A6B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88" y="-20702"/>
            <a:ext cx="4315611" cy="859465"/>
          </a:xfrm>
          <a:prstGeom prst="rect">
            <a:avLst/>
          </a:prstGeom>
        </p:spPr>
      </p:pic>
      <p:sp>
        <p:nvSpPr>
          <p:cNvPr id="3" name="object 4">
            <a:extLst>
              <a:ext uri="{FF2B5EF4-FFF2-40B4-BE49-F238E27FC236}">
                <a16:creationId xmlns:a16="http://schemas.microsoft.com/office/drawing/2014/main" id="{2E7BAD78-4AEF-CE6F-F4D3-AC777E29CBD7}"/>
              </a:ext>
            </a:extLst>
          </p:cNvPr>
          <p:cNvSpPr/>
          <p:nvPr/>
        </p:nvSpPr>
        <p:spPr>
          <a:xfrm>
            <a:off x="10047215" y="42090"/>
            <a:ext cx="1522615" cy="761307"/>
          </a:xfrm>
          <a:prstGeom prst="rect">
            <a:avLst/>
          </a:prstGeom>
          <a:blipFill>
            <a:blip r:embed="rId3" cstate="print"/>
            <a:stretch>
              <a:fillRect/>
            </a:stretch>
          </a:blipFill>
        </p:spPr>
        <p:txBody>
          <a:bodyPr wrap="square" lIns="0" tIns="0" rIns="0" bIns="0" rtlCol="0"/>
          <a:lstStyle/>
          <a:p>
            <a:endParaRPr/>
          </a:p>
        </p:txBody>
      </p:sp>
      <p:sp>
        <p:nvSpPr>
          <p:cNvPr id="2" name="object 14">
            <a:extLst>
              <a:ext uri="{FF2B5EF4-FFF2-40B4-BE49-F238E27FC236}">
                <a16:creationId xmlns:a16="http://schemas.microsoft.com/office/drawing/2014/main" id="{360DAD0F-B739-FCF2-962A-C03220D66E89}"/>
              </a:ext>
            </a:extLst>
          </p:cNvPr>
          <p:cNvSpPr/>
          <p:nvPr/>
        </p:nvSpPr>
        <p:spPr>
          <a:xfrm>
            <a:off x="12107037" y="-5124"/>
            <a:ext cx="1462296" cy="736748"/>
          </a:xfrm>
          <a:prstGeom prst="rect">
            <a:avLst/>
          </a:prstGeom>
          <a:blipFill>
            <a:blip r:embed="rId4" cstate="print"/>
            <a:stretch>
              <a:fillRect/>
            </a:stretch>
          </a:blipFill>
        </p:spPr>
        <p:txBody>
          <a:bodyPr wrap="square" lIns="0" tIns="0" rIns="0" bIns="0" rtlCol="0"/>
          <a:lstStyle/>
          <a:p>
            <a:endParaRPr/>
          </a:p>
        </p:txBody>
      </p:sp>
      <p:sp>
        <p:nvSpPr>
          <p:cNvPr id="4" name="object 2">
            <a:extLst>
              <a:ext uri="{FF2B5EF4-FFF2-40B4-BE49-F238E27FC236}">
                <a16:creationId xmlns:a16="http://schemas.microsoft.com/office/drawing/2014/main" id="{CA3738CC-AD34-5302-A4B0-A1D4121C6FAF}"/>
              </a:ext>
            </a:extLst>
          </p:cNvPr>
          <p:cNvSpPr/>
          <p:nvPr/>
        </p:nvSpPr>
        <p:spPr>
          <a:xfrm>
            <a:off x="1196974" y="2205914"/>
            <a:ext cx="3968750" cy="0"/>
          </a:xfrm>
          <a:custGeom>
            <a:avLst/>
            <a:gdLst/>
            <a:ahLst/>
            <a:cxnLst/>
            <a:rect l="l" t="t" r="r" b="b"/>
            <a:pathLst>
              <a:path w="3968750">
                <a:moveTo>
                  <a:pt x="0" y="0"/>
                </a:moveTo>
                <a:lnTo>
                  <a:pt x="3968692" y="0"/>
                </a:lnTo>
              </a:path>
            </a:pathLst>
          </a:custGeom>
          <a:ln w="9524">
            <a:solidFill>
              <a:srgbClr val="FFFFFF"/>
            </a:solidFill>
          </a:ln>
        </p:spPr>
        <p:txBody>
          <a:bodyPr wrap="square" lIns="0" tIns="0" rIns="0" bIns="0" rtlCol="0"/>
          <a:lstStyle/>
          <a:p>
            <a:endParaRPr/>
          </a:p>
        </p:txBody>
      </p:sp>
      <p:grpSp>
        <p:nvGrpSpPr>
          <p:cNvPr id="5" name="object 3">
            <a:extLst>
              <a:ext uri="{FF2B5EF4-FFF2-40B4-BE49-F238E27FC236}">
                <a16:creationId xmlns:a16="http://schemas.microsoft.com/office/drawing/2014/main" id="{AD518FA5-D1EB-048A-D7FE-648CC7D3409B}"/>
              </a:ext>
            </a:extLst>
          </p:cNvPr>
          <p:cNvGrpSpPr/>
          <p:nvPr/>
        </p:nvGrpSpPr>
        <p:grpSpPr>
          <a:xfrm>
            <a:off x="5537200" y="4738288"/>
            <a:ext cx="1247775" cy="1167243"/>
            <a:chOff x="3704292" y="3333968"/>
            <a:chExt cx="607060" cy="586105"/>
          </a:xfrm>
        </p:grpSpPr>
        <p:sp>
          <p:nvSpPr>
            <p:cNvPr id="7" name="object 4">
              <a:extLst>
                <a:ext uri="{FF2B5EF4-FFF2-40B4-BE49-F238E27FC236}">
                  <a16:creationId xmlns:a16="http://schemas.microsoft.com/office/drawing/2014/main" id="{07418166-6149-2772-9B66-1D6DB7C3205E}"/>
                </a:ext>
              </a:extLst>
            </p:cNvPr>
            <p:cNvSpPr/>
            <p:nvPr/>
          </p:nvSpPr>
          <p:spPr>
            <a:xfrm>
              <a:off x="3704292" y="3333968"/>
              <a:ext cx="607060" cy="586105"/>
            </a:xfrm>
            <a:custGeom>
              <a:avLst/>
              <a:gdLst/>
              <a:ahLst/>
              <a:cxnLst/>
              <a:rect l="l" t="t" r="r" b="b"/>
              <a:pathLst>
                <a:path w="607060" h="586104">
                  <a:moveTo>
                    <a:pt x="606598" y="585898"/>
                  </a:moveTo>
                  <a:lnTo>
                    <a:pt x="0" y="585898"/>
                  </a:lnTo>
                  <a:lnTo>
                    <a:pt x="0" y="0"/>
                  </a:lnTo>
                  <a:lnTo>
                    <a:pt x="606598" y="0"/>
                  </a:lnTo>
                  <a:lnTo>
                    <a:pt x="606598" y="585898"/>
                  </a:lnTo>
                  <a:close/>
                </a:path>
              </a:pathLst>
            </a:custGeom>
            <a:solidFill>
              <a:srgbClr val="0289E8"/>
            </a:solidFill>
          </p:spPr>
          <p:txBody>
            <a:bodyPr wrap="square" lIns="0" tIns="0" rIns="0" bIns="0" rtlCol="0"/>
            <a:lstStyle/>
            <a:p>
              <a:endParaRPr/>
            </a:p>
          </p:txBody>
        </p:sp>
        <p:sp>
          <p:nvSpPr>
            <p:cNvPr id="8" name="object 5">
              <a:extLst>
                <a:ext uri="{FF2B5EF4-FFF2-40B4-BE49-F238E27FC236}">
                  <a16:creationId xmlns:a16="http://schemas.microsoft.com/office/drawing/2014/main" id="{6F00ECDC-D0F1-1290-12B4-20CE2627C8AA}"/>
                </a:ext>
              </a:extLst>
            </p:cNvPr>
            <p:cNvSpPr/>
            <p:nvPr/>
          </p:nvSpPr>
          <p:spPr>
            <a:xfrm>
              <a:off x="3773917" y="3410268"/>
              <a:ext cx="467359" cy="433705"/>
            </a:xfrm>
            <a:custGeom>
              <a:avLst/>
              <a:gdLst/>
              <a:ahLst/>
              <a:cxnLst/>
              <a:rect l="l" t="t" r="r" b="b"/>
              <a:pathLst>
                <a:path w="467360" h="433704">
                  <a:moveTo>
                    <a:pt x="426299" y="27074"/>
                  </a:moveTo>
                  <a:lnTo>
                    <a:pt x="433824" y="27074"/>
                  </a:lnTo>
                  <a:lnTo>
                    <a:pt x="439974" y="33149"/>
                  </a:lnTo>
                  <a:lnTo>
                    <a:pt x="439974" y="40674"/>
                  </a:lnTo>
                  <a:lnTo>
                    <a:pt x="439974" y="270824"/>
                  </a:lnTo>
                  <a:lnTo>
                    <a:pt x="27374" y="270824"/>
                  </a:lnTo>
                  <a:lnTo>
                    <a:pt x="27374" y="40674"/>
                  </a:lnTo>
                  <a:lnTo>
                    <a:pt x="27374" y="33149"/>
                  </a:lnTo>
                  <a:lnTo>
                    <a:pt x="33524" y="27074"/>
                  </a:lnTo>
                  <a:lnTo>
                    <a:pt x="41124" y="27074"/>
                  </a:lnTo>
                  <a:lnTo>
                    <a:pt x="426299" y="27074"/>
                  </a:lnTo>
                  <a:close/>
                </a:path>
                <a:path w="467360" h="433704">
                  <a:moveTo>
                    <a:pt x="439974" y="297899"/>
                  </a:moveTo>
                  <a:lnTo>
                    <a:pt x="439974" y="311499"/>
                  </a:lnTo>
                  <a:lnTo>
                    <a:pt x="439974" y="318924"/>
                  </a:lnTo>
                  <a:lnTo>
                    <a:pt x="433824" y="324974"/>
                  </a:lnTo>
                  <a:lnTo>
                    <a:pt x="426299" y="324974"/>
                  </a:lnTo>
                  <a:lnTo>
                    <a:pt x="41124" y="324974"/>
                  </a:lnTo>
                  <a:lnTo>
                    <a:pt x="33524" y="324974"/>
                  </a:lnTo>
                  <a:lnTo>
                    <a:pt x="27374" y="318924"/>
                  </a:lnTo>
                  <a:lnTo>
                    <a:pt x="27374" y="311499"/>
                  </a:lnTo>
                  <a:lnTo>
                    <a:pt x="27374" y="297899"/>
                  </a:lnTo>
                  <a:lnTo>
                    <a:pt x="439974" y="297899"/>
                  </a:lnTo>
                  <a:close/>
                </a:path>
                <a:path w="467360" h="433704">
                  <a:moveTo>
                    <a:pt x="278599" y="352049"/>
                  </a:moveTo>
                  <a:lnTo>
                    <a:pt x="296849" y="406224"/>
                  </a:lnTo>
                  <a:lnTo>
                    <a:pt x="170499" y="406224"/>
                  </a:lnTo>
                  <a:lnTo>
                    <a:pt x="188774" y="352049"/>
                  </a:lnTo>
                  <a:lnTo>
                    <a:pt x="278599" y="352049"/>
                  </a:lnTo>
                  <a:close/>
                </a:path>
                <a:path w="467360" h="433704">
                  <a:moveTo>
                    <a:pt x="41124" y="0"/>
                  </a:moveTo>
                  <a:lnTo>
                    <a:pt x="25112" y="3194"/>
                  </a:lnTo>
                  <a:lnTo>
                    <a:pt x="12040" y="11909"/>
                  </a:lnTo>
                  <a:lnTo>
                    <a:pt x="3230" y="24837"/>
                  </a:lnTo>
                  <a:lnTo>
                    <a:pt x="0" y="40674"/>
                  </a:lnTo>
                  <a:lnTo>
                    <a:pt x="0" y="311499"/>
                  </a:lnTo>
                  <a:lnTo>
                    <a:pt x="3230" y="327274"/>
                  </a:lnTo>
                  <a:lnTo>
                    <a:pt x="12040" y="340164"/>
                  </a:lnTo>
                  <a:lnTo>
                    <a:pt x="25112" y="348859"/>
                  </a:lnTo>
                  <a:lnTo>
                    <a:pt x="41124" y="352049"/>
                  </a:lnTo>
                  <a:lnTo>
                    <a:pt x="159924" y="352049"/>
                  </a:lnTo>
                  <a:lnTo>
                    <a:pt x="141674" y="406224"/>
                  </a:lnTo>
                  <a:lnTo>
                    <a:pt x="96774" y="406224"/>
                  </a:lnTo>
                  <a:lnTo>
                    <a:pt x="89174" y="406224"/>
                  </a:lnTo>
                  <a:lnTo>
                    <a:pt x="83099" y="412299"/>
                  </a:lnTo>
                  <a:lnTo>
                    <a:pt x="83099" y="419799"/>
                  </a:lnTo>
                  <a:lnTo>
                    <a:pt x="83099" y="427249"/>
                  </a:lnTo>
                  <a:lnTo>
                    <a:pt x="89174" y="433299"/>
                  </a:lnTo>
                  <a:lnTo>
                    <a:pt x="96774" y="433299"/>
                  </a:lnTo>
                  <a:lnTo>
                    <a:pt x="370599" y="433299"/>
                  </a:lnTo>
                  <a:lnTo>
                    <a:pt x="378199" y="433299"/>
                  </a:lnTo>
                  <a:lnTo>
                    <a:pt x="384249" y="427249"/>
                  </a:lnTo>
                  <a:lnTo>
                    <a:pt x="384249" y="419799"/>
                  </a:lnTo>
                  <a:lnTo>
                    <a:pt x="384249" y="412299"/>
                  </a:lnTo>
                  <a:lnTo>
                    <a:pt x="378199" y="406224"/>
                  </a:lnTo>
                  <a:lnTo>
                    <a:pt x="370599" y="406224"/>
                  </a:lnTo>
                  <a:lnTo>
                    <a:pt x="325699" y="406224"/>
                  </a:lnTo>
                  <a:lnTo>
                    <a:pt x="307449" y="352049"/>
                  </a:lnTo>
                  <a:lnTo>
                    <a:pt x="426299" y="352049"/>
                  </a:lnTo>
                  <a:lnTo>
                    <a:pt x="442279" y="348859"/>
                  </a:lnTo>
                  <a:lnTo>
                    <a:pt x="455327" y="340164"/>
                  </a:lnTo>
                  <a:lnTo>
                    <a:pt x="464123" y="327274"/>
                  </a:lnTo>
                  <a:lnTo>
                    <a:pt x="467349" y="311499"/>
                  </a:lnTo>
                  <a:lnTo>
                    <a:pt x="467349" y="40674"/>
                  </a:lnTo>
                  <a:lnTo>
                    <a:pt x="464123" y="24837"/>
                  </a:lnTo>
                  <a:lnTo>
                    <a:pt x="455327" y="11909"/>
                  </a:lnTo>
                  <a:lnTo>
                    <a:pt x="442279" y="3194"/>
                  </a:lnTo>
                  <a:lnTo>
                    <a:pt x="426299" y="0"/>
                  </a:lnTo>
                  <a:lnTo>
                    <a:pt x="41124" y="0"/>
                  </a:lnTo>
                  <a:close/>
                </a:path>
              </a:pathLst>
            </a:custGeom>
            <a:ln w="9524">
              <a:solidFill>
                <a:srgbClr val="FFFFFF"/>
              </a:solidFill>
            </a:ln>
          </p:spPr>
          <p:txBody>
            <a:bodyPr wrap="square" lIns="0" tIns="0" rIns="0" bIns="0" rtlCol="0"/>
            <a:lstStyle/>
            <a:p>
              <a:endParaRPr/>
            </a:p>
          </p:txBody>
        </p:sp>
      </p:grpSp>
      <p:sp>
        <p:nvSpPr>
          <p:cNvPr id="9" name="object 6">
            <a:extLst>
              <a:ext uri="{FF2B5EF4-FFF2-40B4-BE49-F238E27FC236}">
                <a16:creationId xmlns:a16="http://schemas.microsoft.com/office/drawing/2014/main" id="{38A250C0-2920-D412-F4DD-49E9E69E6E3A}"/>
              </a:ext>
            </a:extLst>
          </p:cNvPr>
          <p:cNvSpPr txBox="1">
            <a:spLocks/>
          </p:cNvSpPr>
          <p:nvPr/>
        </p:nvSpPr>
        <p:spPr>
          <a:xfrm>
            <a:off x="5107838" y="1629624"/>
            <a:ext cx="5370938" cy="474489"/>
          </a:xfrm>
          <a:prstGeom prst="rect">
            <a:avLst/>
          </a:prstGeom>
        </p:spPr>
        <p:txBody>
          <a:bodyPr vert="horz" wrap="square" lIns="0" tIns="12700" rIns="0" bIns="0" rtlCol="0">
            <a:spAutoFit/>
          </a:bodyPr>
          <a:lstStyle>
            <a:lvl1pPr>
              <a:defRPr sz="1800" b="0" i="0">
                <a:solidFill>
                  <a:schemeClr val="tx1"/>
                </a:solidFill>
                <a:latin typeface="Times New Roman"/>
                <a:ea typeface="+mj-ea"/>
                <a:cs typeface="Times New Roman"/>
              </a:defRPr>
            </a:lvl1pPr>
          </a:lstStyle>
          <a:p>
            <a:pPr marL="12700">
              <a:spcBef>
                <a:spcPts val="100"/>
              </a:spcBef>
            </a:pPr>
            <a:r>
              <a:rPr lang="es-CR" sz="3000" b="1" kern="0" dirty="0">
                <a:latin typeface="Times New Roman" panose="02020603050405020304" pitchFamily="18" charset="0"/>
                <a:cs typeface="Times New Roman" panose="02020603050405020304" pitchFamily="18" charset="0"/>
              </a:rPr>
              <a:t>Partidas</a:t>
            </a:r>
            <a:r>
              <a:rPr lang="es-CR" sz="3000" b="1" kern="0" spc="-40" dirty="0">
                <a:latin typeface="Times New Roman" panose="02020603050405020304" pitchFamily="18" charset="0"/>
                <a:cs typeface="Times New Roman" panose="02020603050405020304" pitchFamily="18" charset="0"/>
              </a:rPr>
              <a:t> </a:t>
            </a:r>
            <a:r>
              <a:rPr lang="es-CR" sz="3000" b="1" kern="0" spc="-10" dirty="0">
                <a:latin typeface="Times New Roman" panose="02020603050405020304" pitchFamily="18" charset="0"/>
                <a:cs typeface="Times New Roman" panose="02020603050405020304" pitchFamily="18" charset="0"/>
              </a:rPr>
              <a:t>centralizadas</a:t>
            </a:r>
            <a:endParaRPr lang="es-CR" sz="3000" b="1" kern="0" dirty="0">
              <a:latin typeface="Times New Roman" panose="02020603050405020304" pitchFamily="18" charset="0"/>
              <a:cs typeface="Times New Roman" panose="02020603050405020304" pitchFamily="18" charset="0"/>
            </a:endParaRPr>
          </a:p>
        </p:txBody>
      </p:sp>
      <p:grpSp>
        <p:nvGrpSpPr>
          <p:cNvPr id="10" name="object 7">
            <a:extLst>
              <a:ext uri="{FF2B5EF4-FFF2-40B4-BE49-F238E27FC236}">
                <a16:creationId xmlns:a16="http://schemas.microsoft.com/office/drawing/2014/main" id="{DF8B9530-7C7D-4C44-19A8-8C0438D631C9}"/>
              </a:ext>
            </a:extLst>
          </p:cNvPr>
          <p:cNvGrpSpPr/>
          <p:nvPr/>
        </p:nvGrpSpPr>
        <p:grpSpPr>
          <a:xfrm>
            <a:off x="5531725" y="3076791"/>
            <a:ext cx="1247775" cy="1167243"/>
            <a:chOff x="3698817" y="1672471"/>
            <a:chExt cx="607060" cy="586105"/>
          </a:xfrm>
        </p:grpSpPr>
        <p:sp>
          <p:nvSpPr>
            <p:cNvPr id="11" name="object 8">
              <a:extLst>
                <a:ext uri="{FF2B5EF4-FFF2-40B4-BE49-F238E27FC236}">
                  <a16:creationId xmlns:a16="http://schemas.microsoft.com/office/drawing/2014/main" id="{6481EF68-FB70-64ED-078F-37DD922AE874}"/>
                </a:ext>
              </a:extLst>
            </p:cNvPr>
            <p:cNvSpPr/>
            <p:nvPr/>
          </p:nvSpPr>
          <p:spPr>
            <a:xfrm>
              <a:off x="3698817" y="1672471"/>
              <a:ext cx="607060" cy="586105"/>
            </a:xfrm>
            <a:custGeom>
              <a:avLst/>
              <a:gdLst/>
              <a:ahLst/>
              <a:cxnLst/>
              <a:rect l="l" t="t" r="r" b="b"/>
              <a:pathLst>
                <a:path w="607060" h="586105">
                  <a:moveTo>
                    <a:pt x="606598" y="585898"/>
                  </a:moveTo>
                  <a:lnTo>
                    <a:pt x="0" y="585898"/>
                  </a:lnTo>
                  <a:lnTo>
                    <a:pt x="0" y="0"/>
                  </a:lnTo>
                  <a:lnTo>
                    <a:pt x="606598" y="0"/>
                  </a:lnTo>
                  <a:lnTo>
                    <a:pt x="606598" y="585898"/>
                  </a:lnTo>
                  <a:close/>
                </a:path>
              </a:pathLst>
            </a:custGeom>
            <a:solidFill>
              <a:srgbClr val="0289E8"/>
            </a:solidFill>
          </p:spPr>
          <p:txBody>
            <a:bodyPr wrap="square" lIns="0" tIns="0" rIns="0" bIns="0" rtlCol="0"/>
            <a:lstStyle/>
            <a:p>
              <a:endParaRPr/>
            </a:p>
          </p:txBody>
        </p:sp>
        <p:sp>
          <p:nvSpPr>
            <p:cNvPr id="12" name="object 9">
              <a:extLst>
                <a:ext uri="{FF2B5EF4-FFF2-40B4-BE49-F238E27FC236}">
                  <a16:creationId xmlns:a16="http://schemas.microsoft.com/office/drawing/2014/main" id="{58DF6E4C-E505-BEE6-7856-32C1C9915B02}"/>
                </a:ext>
              </a:extLst>
            </p:cNvPr>
            <p:cNvSpPr/>
            <p:nvPr/>
          </p:nvSpPr>
          <p:spPr>
            <a:xfrm>
              <a:off x="3852254" y="1764976"/>
              <a:ext cx="310749" cy="137384"/>
            </a:xfrm>
            <a:prstGeom prst="rect">
              <a:avLst/>
            </a:prstGeom>
            <a:blipFill>
              <a:blip r:embed="rId5" cstate="print"/>
              <a:stretch>
                <a:fillRect/>
              </a:stretch>
            </a:blipFill>
          </p:spPr>
          <p:txBody>
            <a:bodyPr wrap="square" lIns="0" tIns="0" rIns="0" bIns="0" rtlCol="0"/>
            <a:lstStyle/>
            <a:p>
              <a:endParaRPr/>
            </a:p>
          </p:txBody>
        </p:sp>
        <p:sp>
          <p:nvSpPr>
            <p:cNvPr id="13" name="object 10">
              <a:extLst>
                <a:ext uri="{FF2B5EF4-FFF2-40B4-BE49-F238E27FC236}">
                  <a16:creationId xmlns:a16="http://schemas.microsoft.com/office/drawing/2014/main" id="{B508E247-28FE-B029-06B3-73A9E7173A9C}"/>
                </a:ext>
              </a:extLst>
            </p:cNvPr>
            <p:cNvSpPr/>
            <p:nvPr/>
          </p:nvSpPr>
          <p:spPr>
            <a:xfrm>
              <a:off x="3773917" y="1744418"/>
              <a:ext cx="467359" cy="433705"/>
            </a:xfrm>
            <a:custGeom>
              <a:avLst/>
              <a:gdLst/>
              <a:ahLst/>
              <a:cxnLst/>
              <a:rect l="l" t="t" r="r" b="b"/>
              <a:pathLst>
                <a:path w="467360" h="433705">
                  <a:moveTo>
                    <a:pt x="426299" y="153179"/>
                  </a:moveTo>
                  <a:lnTo>
                    <a:pt x="433824" y="153179"/>
                  </a:lnTo>
                  <a:lnTo>
                    <a:pt x="439974" y="158807"/>
                  </a:lnTo>
                  <a:lnTo>
                    <a:pt x="439974" y="165849"/>
                  </a:lnTo>
                  <a:lnTo>
                    <a:pt x="439974" y="318199"/>
                  </a:lnTo>
                  <a:lnTo>
                    <a:pt x="439974" y="325241"/>
                  </a:lnTo>
                  <a:lnTo>
                    <a:pt x="433824" y="330939"/>
                  </a:lnTo>
                  <a:lnTo>
                    <a:pt x="426299" y="330939"/>
                  </a:lnTo>
                  <a:lnTo>
                    <a:pt x="356949" y="330939"/>
                  </a:lnTo>
                  <a:lnTo>
                    <a:pt x="356949" y="280141"/>
                  </a:lnTo>
                  <a:lnTo>
                    <a:pt x="370599" y="280141"/>
                  </a:lnTo>
                  <a:lnTo>
                    <a:pt x="378199" y="280141"/>
                  </a:lnTo>
                  <a:lnTo>
                    <a:pt x="384249" y="274466"/>
                  </a:lnTo>
                  <a:lnTo>
                    <a:pt x="384249" y="267424"/>
                  </a:lnTo>
                  <a:lnTo>
                    <a:pt x="384249" y="260381"/>
                  </a:lnTo>
                  <a:lnTo>
                    <a:pt x="378199" y="254751"/>
                  </a:lnTo>
                  <a:lnTo>
                    <a:pt x="370599" y="254751"/>
                  </a:lnTo>
                  <a:lnTo>
                    <a:pt x="96749" y="254751"/>
                  </a:lnTo>
                  <a:lnTo>
                    <a:pt x="89149" y="254751"/>
                  </a:lnTo>
                  <a:lnTo>
                    <a:pt x="83099" y="260381"/>
                  </a:lnTo>
                  <a:lnTo>
                    <a:pt x="83099" y="267424"/>
                  </a:lnTo>
                  <a:lnTo>
                    <a:pt x="83099" y="274466"/>
                  </a:lnTo>
                  <a:lnTo>
                    <a:pt x="89149" y="280141"/>
                  </a:lnTo>
                  <a:lnTo>
                    <a:pt x="96749" y="280141"/>
                  </a:lnTo>
                  <a:lnTo>
                    <a:pt x="110474" y="280141"/>
                  </a:lnTo>
                  <a:lnTo>
                    <a:pt x="110474" y="330939"/>
                  </a:lnTo>
                  <a:lnTo>
                    <a:pt x="41099" y="330939"/>
                  </a:lnTo>
                  <a:lnTo>
                    <a:pt x="33499" y="330939"/>
                  </a:lnTo>
                  <a:lnTo>
                    <a:pt x="27374" y="325241"/>
                  </a:lnTo>
                  <a:lnTo>
                    <a:pt x="27374" y="318199"/>
                  </a:lnTo>
                  <a:lnTo>
                    <a:pt x="27374" y="165849"/>
                  </a:lnTo>
                  <a:lnTo>
                    <a:pt x="27374" y="158807"/>
                  </a:lnTo>
                  <a:lnTo>
                    <a:pt x="33499" y="153179"/>
                  </a:lnTo>
                  <a:lnTo>
                    <a:pt x="41099" y="153179"/>
                  </a:lnTo>
                  <a:lnTo>
                    <a:pt x="110474" y="153179"/>
                  </a:lnTo>
                  <a:lnTo>
                    <a:pt x="110474" y="165849"/>
                  </a:lnTo>
                  <a:lnTo>
                    <a:pt x="110474" y="172892"/>
                  </a:lnTo>
                  <a:lnTo>
                    <a:pt x="116549" y="178567"/>
                  </a:lnTo>
                  <a:lnTo>
                    <a:pt x="124124" y="178567"/>
                  </a:lnTo>
                  <a:lnTo>
                    <a:pt x="343199" y="178567"/>
                  </a:lnTo>
                  <a:lnTo>
                    <a:pt x="350799" y="178567"/>
                  </a:lnTo>
                  <a:lnTo>
                    <a:pt x="356949" y="172892"/>
                  </a:lnTo>
                  <a:lnTo>
                    <a:pt x="356949" y="165849"/>
                  </a:lnTo>
                  <a:lnTo>
                    <a:pt x="356949" y="153179"/>
                  </a:lnTo>
                  <a:lnTo>
                    <a:pt x="426299" y="153179"/>
                  </a:lnTo>
                  <a:close/>
                </a:path>
                <a:path w="467360" h="433705">
                  <a:moveTo>
                    <a:pt x="329549" y="280141"/>
                  </a:moveTo>
                  <a:lnTo>
                    <a:pt x="329549" y="407931"/>
                  </a:lnTo>
                  <a:lnTo>
                    <a:pt x="137874" y="407931"/>
                  </a:lnTo>
                  <a:lnTo>
                    <a:pt x="137874" y="280141"/>
                  </a:lnTo>
                  <a:lnTo>
                    <a:pt x="329549" y="280141"/>
                  </a:lnTo>
                  <a:close/>
                </a:path>
                <a:path w="467360" h="433705">
                  <a:moveTo>
                    <a:pt x="124124" y="0"/>
                  </a:moveTo>
                  <a:lnTo>
                    <a:pt x="116549" y="0"/>
                  </a:lnTo>
                  <a:lnTo>
                    <a:pt x="110474" y="5694"/>
                  </a:lnTo>
                  <a:lnTo>
                    <a:pt x="110474" y="12737"/>
                  </a:lnTo>
                  <a:lnTo>
                    <a:pt x="110474" y="76117"/>
                  </a:lnTo>
                  <a:lnTo>
                    <a:pt x="93474" y="76117"/>
                  </a:lnTo>
                  <a:lnTo>
                    <a:pt x="78759" y="78873"/>
                  </a:lnTo>
                  <a:lnTo>
                    <a:pt x="66762" y="86389"/>
                  </a:lnTo>
                  <a:lnTo>
                    <a:pt x="58684" y="97539"/>
                  </a:lnTo>
                  <a:lnTo>
                    <a:pt x="55724" y="111194"/>
                  </a:lnTo>
                  <a:lnTo>
                    <a:pt x="55724" y="127792"/>
                  </a:lnTo>
                  <a:lnTo>
                    <a:pt x="41099" y="127792"/>
                  </a:lnTo>
                  <a:lnTo>
                    <a:pt x="25101" y="130777"/>
                  </a:lnTo>
                  <a:lnTo>
                    <a:pt x="12037" y="138924"/>
                  </a:lnTo>
                  <a:lnTo>
                    <a:pt x="3229" y="151019"/>
                  </a:lnTo>
                  <a:lnTo>
                    <a:pt x="0" y="165849"/>
                  </a:lnTo>
                  <a:lnTo>
                    <a:pt x="0" y="318199"/>
                  </a:lnTo>
                  <a:lnTo>
                    <a:pt x="3229" y="333031"/>
                  </a:lnTo>
                  <a:lnTo>
                    <a:pt x="12037" y="345135"/>
                  </a:lnTo>
                  <a:lnTo>
                    <a:pt x="25101" y="353302"/>
                  </a:lnTo>
                  <a:lnTo>
                    <a:pt x="41099" y="356326"/>
                  </a:lnTo>
                  <a:lnTo>
                    <a:pt x="110474" y="356326"/>
                  </a:lnTo>
                  <a:lnTo>
                    <a:pt x="110474" y="420671"/>
                  </a:lnTo>
                  <a:lnTo>
                    <a:pt x="110474" y="427646"/>
                  </a:lnTo>
                  <a:lnTo>
                    <a:pt x="116549" y="433319"/>
                  </a:lnTo>
                  <a:lnTo>
                    <a:pt x="124124" y="433319"/>
                  </a:lnTo>
                  <a:lnTo>
                    <a:pt x="343199" y="433319"/>
                  </a:lnTo>
                  <a:lnTo>
                    <a:pt x="350799" y="433319"/>
                  </a:lnTo>
                  <a:lnTo>
                    <a:pt x="356949" y="427646"/>
                  </a:lnTo>
                  <a:lnTo>
                    <a:pt x="356949" y="420671"/>
                  </a:lnTo>
                  <a:lnTo>
                    <a:pt x="356949" y="356326"/>
                  </a:lnTo>
                  <a:lnTo>
                    <a:pt x="426299" y="356326"/>
                  </a:lnTo>
                  <a:lnTo>
                    <a:pt x="442268" y="353302"/>
                  </a:lnTo>
                  <a:lnTo>
                    <a:pt x="455317" y="345135"/>
                  </a:lnTo>
                  <a:lnTo>
                    <a:pt x="464120" y="333031"/>
                  </a:lnTo>
                  <a:lnTo>
                    <a:pt x="467349" y="318199"/>
                  </a:lnTo>
                  <a:lnTo>
                    <a:pt x="467349" y="165849"/>
                  </a:lnTo>
                  <a:lnTo>
                    <a:pt x="464120" y="151019"/>
                  </a:lnTo>
                  <a:lnTo>
                    <a:pt x="455317" y="138924"/>
                  </a:lnTo>
                  <a:lnTo>
                    <a:pt x="442268" y="130777"/>
                  </a:lnTo>
                  <a:lnTo>
                    <a:pt x="426299" y="127792"/>
                  </a:lnTo>
                  <a:lnTo>
                    <a:pt x="411724" y="127792"/>
                  </a:lnTo>
                  <a:lnTo>
                    <a:pt x="411724" y="111194"/>
                  </a:lnTo>
                  <a:lnTo>
                    <a:pt x="408717" y="97539"/>
                  </a:lnTo>
                  <a:lnTo>
                    <a:pt x="400611" y="86389"/>
                  </a:lnTo>
                  <a:lnTo>
                    <a:pt x="388605" y="78873"/>
                  </a:lnTo>
                  <a:lnTo>
                    <a:pt x="373899" y="76117"/>
                  </a:lnTo>
                  <a:lnTo>
                    <a:pt x="348899" y="76117"/>
                  </a:lnTo>
                  <a:lnTo>
                    <a:pt x="270774" y="3654"/>
                  </a:lnTo>
                  <a:lnTo>
                    <a:pt x="270474" y="3384"/>
                  </a:lnTo>
                  <a:lnTo>
                    <a:pt x="270174" y="3184"/>
                  </a:lnTo>
                  <a:lnTo>
                    <a:pt x="269824" y="2914"/>
                  </a:lnTo>
                  <a:lnTo>
                    <a:pt x="269524" y="2712"/>
                  </a:lnTo>
                  <a:lnTo>
                    <a:pt x="268874" y="2242"/>
                  </a:lnTo>
                  <a:lnTo>
                    <a:pt x="268499" y="2039"/>
                  </a:lnTo>
                  <a:lnTo>
                    <a:pt x="268274" y="1904"/>
                  </a:lnTo>
                  <a:lnTo>
                    <a:pt x="268049" y="1769"/>
                  </a:lnTo>
                  <a:lnTo>
                    <a:pt x="267774" y="1614"/>
                  </a:lnTo>
                  <a:lnTo>
                    <a:pt x="267474" y="1412"/>
                  </a:lnTo>
                  <a:lnTo>
                    <a:pt x="267174" y="1277"/>
                  </a:lnTo>
                  <a:lnTo>
                    <a:pt x="266824" y="1142"/>
                  </a:lnTo>
                  <a:lnTo>
                    <a:pt x="266449" y="1007"/>
                  </a:lnTo>
                  <a:lnTo>
                    <a:pt x="266024" y="807"/>
                  </a:lnTo>
                  <a:lnTo>
                    <a:pt x="265799" y="739"/>
                  </a:lnTo>
                  <a:lnTo>
                    <a:pt x="265599" y="672"/>
                  </a:lnTo>
                  <a:lnTo>
                    <a:pt x="265374" y="604"/>
                  </a:lnTo>
                  <a:lnTo>
                    <a:pt x="264849" y="469"/>
                  </a:lnTo>
                  <a:lnTo>
                    <a:pt x="264624" y="402"/>
                  </a:lnTo>
                  <a:lnTo>
                    <a:pt x="264324" y="334"/>
                  </a:lnTo>
                  <a:lnTo>
                    <a:pt x="264049" y="267"/>
                  </a:lnTo>
                  <a:lnTo>
                    <a:pt x="263749" y="199"/>
                  </a:lnTo>
                  <a:lnTo>
                    <a:pt x="263324" y="134"/>
                  </a:lnTo>
                  <a:lnTo>
                    <a:pt x="262949" y="67"/>
                  </a:lnTo>
                  <a:lnTo>
                    <a:pt x="262599" y="0"/>
                  </a:lnTo>
                  <a:lnTo>
                    <a:pt x="124124" y="0"/>
                  </a:lnTo>
                  <a:close/>
                </a:path>
                <a:path w="467360" h="433705">
                  <a:moveTo>
                    <a:pt x="370599" y="203977"/>
                  </a:moveTo>
                  <a:lnTo>
                    <a:pt x="362999" y="203977"/>
                  </a:lnTo>
                  <a:lnTo>
                    <a:pt x="356949" y="209584"/>
                  </a:lnTo>
                  <a:lnTo>
                    <a:pt x="356949" y="216627"/>
                  </a:lnTo>
                  <a:lnTo>
                    <a:pt x="356949" y="223669"/>
                  </a:lnTo>
                  <a:lnTo>
                    <a:pt x="362999" y="229364"/>
                  </a:lnTo>
                  <a:lnTo>
                    <a:pt x="370599" y="229364"/>
                  </a:lnTo>
                  <a:lnTo>
                    <a:pt x="397974" y="229364"/>
                  </a:lnTo>
                  <a:lnTo>
                    <a:pt x="405574" y="229364"/>
                  </a:lnTo>
                  <a:lnTo>
                    <a:pt x="411649" y="223669"/>
                  </a:lnTo>
                  <a:lnTo>
                    <a:pt x="411649" y="216627"/>
                  </a:lnTo>
                  <a:lnTo>
                    <a:pt x="411649" y="209584"/>
                  </a:lnTo>
                  <a:lnTo>
                    <a:pt x="405574" y="203977"/>
                  </a:lnTo>
                  <a:lnTo>
                    <a:pt x="397974" y="203977"/>
                  </a:lnTo>
                  <a:lnTo>
                    <a:pt x="370599" y="203977"/>
                  </a:lnTo>
                  <a:close/>
                </a:path>
              </a:pathLst>
            </a:custGeom>
            <a:ln w="9524">
              <a:solidFill>
                <a:srgbClr val="FFFFFF"/>
              </a:solidFill>
            </a:ln>
          </p:spPr>
          <p:txBody>
            <a:bodyPr wrap="square" lIns="0" tIns="0" rIns="0" bIns="0" rtlCol="0"/>
            <a:lstStyle/>
            <a:p>
              <a:endParaRPr/>
            </a:p>
          </p:txBody>
        </p:sp>
        <p:sp>
          <p:nvSpPr>
            <p:cNvPr id="14" name="object 11">
              <a:extLst>
                <a:ext uri="{FF2B5EF4-FFF2-40B4-BE49-F238E27FC236}">
                  <a16:creationId xmlns:a16="http://schemas.microsoft.com/office/drawing/2014/main" id="{9D2BAD10-4DDD-9E96-15DF-3279DE3174BD}"/>
                </a:ext>
              </a:extLst>
            </p:cNvPr>
            <p:cNvSpPr/>
            <p:nvPr/>
          </p:nvSpPr>
          <p:spPr>
            <a:xfrm>
              <a:off x="3934404" y="2045208"/>
              <a:ext cx="146349" cy="85709"/>
            </a:xfrm>
            <a:prstGeom prst="rect">
              <a:avLst/>
            </a:prstGeom>
            <a:blipFill>
              <a:blip r:embed="rId6" cstate="print"/>
              <a:stretch>
                <a:fillRect/>
              </a:stretch>
            </a:blipFill>
          </p:spPr>
          <p:txBody>
            <a:bodyPr wrap="square" lIns="0" tIns="0" rIns="0" bIns="0" rtlCol="0"/>
            <a:lstStyle/>
            <a:p>
              <a:endParaRPr/>
            </a:p>
          </p:txBody>
        </p:sp>
      </p:grpSp>
      <p:sp>
        <p:nvSpPr>
          <p:cNvPr id="15" name="object 12">
            <a:extLst>
              <a:ext uri="{FF2B5EF4-FFF2-40B4-BE49-F238E27FC236}">
                <a16:creationId xmlns:a16="http://schemas.microsoft.com/office/drawing/2014/main" id="{F6DCF1E7-96AB-DE8F-19A1-89FEFBE74F21}"/>
              </a:ext>
            </a:extLst>
          </p:cNvPr>
          <p:cNvSpPr txBox="1"/>
          <p:nvPr/>
        </p:nvSpPr>
        <p:spPr>
          <a:xfrm>
            <a:off x="8692903" y="3076791"/>
            <a:ext cx="1338580" cy="858440"/>
          </a:xfrm>
          <a:prstGeom prst="rect">
            <a:avLst/>
          </a:prstGeom>
        </p:spPr>
        <p:txBody>
          <a:bodyPr vert="horz" wrap="square" lIns="0" tIns="12700" rIns="0" bIns="0" rtlCol="0">
            <a:spAutoFit/>
          </a:bodyPr>
          <a:lstStyle/>
          <a:p>
            <a:pPr marL="12700" marR="5080" algn="ctr">
              <a:lnSpc>
                <a:spcPct val="114999"/>
              </a:lnSpc>
              <a:spcBef>
                <a:spcPts val="100"/>
              </a:spcBef>
            </a:pPr>
            <a:r>
              <a:rPr sz="1600" spc="-5" dirty="0">
                <a:latin typeface="Carlito"/>
              </a:rPr>
              <a:t>Equipo de  </a:t>
            </a:r>
            <a:r>
              <a:rPr lang="es-ES_tradnl" sz="1600" spc="-5" dirty="0">
                <a:latin typeface="Carlito"/>
              </a:rPr>
              <a:t>Comunicación</a:t>
            </a:r>
            <a:r>
              <a:rPr sz="1600" spc="-5" dirty="0">
                <a:latin typeface="Carlito"/>
              </a:rPr>
              <a:t> </a:t>
            </a:r>
            <a:endParaRPr lang="es-ES" sz="1600" spc="-5" dirty="0">
              <a:latin typeface="Carlito"/>
            </a:endParaRPr>
          </a:p>
          <a:p>
            <a:pPr marL="12700" marR="5080" algn="ctr">
              <a:lnSpc>
                <a:spcPct val="114999"/>
              </a:lnSpc>
              <a:spcBef>
                <a:spcPts val="100"/>
              </a:spcBef>
            </a:pPr>
            <a:r>
              <a:rPr sz="1600" spc="-5" dirty="0">
                <a:latin typeface="Carlito"/>
              </a:rPr>
              <a:t> ( 5-01-03-00</a:t>
            </a:r>
            <a:r>
              <a:rPr lang="es-ES" sz="1600" spc="-5" dirty="0">
                <a:latin typeface="Carlito"/>
              </a:rPr>
              <a:t>)</a:t>
            </a:r>
            <a:endParaRPr sz="1400" dirty="0">
              <a:latin typeface="Arial Black"/>
              <a:cs typeface="Arial Black"/>
            </a:endParaRPr>
          </a:p>
        </p:txBody>
      </p:sp>
      <p:sp>
        <p:nvSpPr>
          <p:cNvPr id="16" name="object 13">
            <a:extLst>
              <a:ext uri="{FF2B5EF4-FFF2-40B4-BE49-F238E27FC236}">
                <a16:creationId xmlns:a16="http://schemas.microsoft.com/office/drawing/2014/main" id="{0D2FC7B5-C23C-7F49-8077-92F65C323CF5}"/>
              </a:ext>
            </a:extLst>
          </p:cNvPr>
          <p:cNvSpPr txBox="1"/>
          <p:nvPr/>
        </p:nvSpPr>
        <p:spPr>
          <a:xfrm>
            <a:off x="9008921" y="4839022"/>
            <a:ext cx="1612265" cy="858440"/>
          </a:xfrm>
          <a:prstGeom prst="rect">
            <a:avLst/>
          </a:prstGeom>
        </p:spPr>
        <p:txBody>
          <a:bodyPr vert="horz" wrap="square" lIns="0" tIns="12700" rIns="0" bIns="0" rtlCol="0">
            <a:spAutoFit/>
          </a:bodyPr>
          <a:lstStyle/>
          <a:p>
            <a:pPr marL="12700" marR="5080" algn="ctr">
              <a:lnSpc>
                <a:spcPct val="114999"/>
              </a:lnSpc>
              <a:spcBef>
                <a:spcPts val="100"/>
              </a:spcBef>
              <a:tabLst>
                <a:tab pos="1368425" algn="l"/>
              </a:tabLst>
            </a:pPr>
            <a:r>
              <a:rPr lang="es-ES_tradnl" sz="1600" spc="-5" dirty="0">
                <a:latin typeface="Carlito"/>
              </a:rPr>
              <a:t>Programas</a:t>
            </a:r>
            <a:r>
              <a:rPr lang="es-ES" sz="1600" spc="-5" dirty="0">
                <a:latin typeface="Carlito"/>
              </a:rPr>
              <a:t> </a:t>
            </a:r>
            <a:r>
              <a:rPr sz="1600" spc="-5" dirty="0">
                <a:latin typeface="Carlito"/>
              </a:rPr>
              <a:t>de  Cómputo</a:t>
            </a:r>
          </a:p>
          <a:p>
            <a:pPr marL="12700" marR="5080" algn="ctr">
              <a:lnSpc>
                <a:spcPct val="114999"/>
              </a:lnSpc>
              <a:spcBef>
                <a:spcPts val="100"/>
              </a:spcBef>
            </a:pPr>
            <a:r>
              <a:rPr sz="1600" spc="-5" dirty="0">
                <a:latin typeface="Carlito"/>
              </a:rPr>
              <a:t>( 5-</a:t>
            </a:r>
            <a:r>
              <a:rPr lang="es-ES" sz="1600" spc="-5" dirty="0">
                <a:latin typeface="Carlito"/>
              </a:rPr>
              <a:t>99</a:t>
            </a:r>
            <a:r>
              <a:rPr sz="1600" spc="-5" dirty="0">
                <a:latin typeface="Carlito"/>
              </a:rPr>
              <a:t>-0</a:t>
            </a:r>
            <a:r>
              <a:rPr lang="es-ES" sz="1600" spc="-5" dirty="0">
                <a:latin typeface="Carlito"/>
              </a:rPr>
              <a:t>3</a:t>
            </a:r>
            <a:r>
              <a:rPr sz="1600" spc="-5" dirty="0">
                <a:latin typeface="Carlito"/>
              </a:rPr>
              <a:t>-0</a:t>
            </a:r>
            <a:r>
              <a:rPr lang="es-ES" sz="1600" spc="-5" dirty="0">
                <a:latin typeface="Carlito"/>
              </a:rPr>
              <a:t>0</a:t>
            </a:r>
            <a:r>
              <a:rPr sz="1600" spc="-5" dirty="0">
                <a:latin typeface="Carlito"/>
              </a:rPr>
              <a:t> )</a:t>
            </a:r>
          </a:p>
        </p:txBody>
      </p:sp>
      <p:sp>
        <p:nvSpPr>
          <p:cNvPr id="18" name="object 15">
            <a:extLst>
              <a:ext uri="{FF2B5EF4-FFF2-40B4-BE49-F238E27FC236}">
                <a16:creationId xmlns:a16="http://schemas.microsoft.com/office/drawing/2014/main" id="{B04C340B-693A-77E5-3AAE-5709D8AAEC70}"/>
              </a:ext>
            </a:extLst>
          </p:cNvPr>
          <p:cNvSpPr txBox="1"/>
          <p:nvPr/>
        </p:nvSpPr>
        <p:spPr>
          <a:xfrm>
            <a:off x="3773507" y="3122368"/>
            <a:ext cx="1597696" cy="1117742"/>
          </a:xfrm>
          <a:prstGeom prst="rect">
            <a:avLst/>
          </a:prstGeom>
        </p:spPr>
        <p:txBody>
          <a:bodyPr vert="horz" wrap="square" lIns="0" tIns="12700" rIns="0" bIns="0" rtlCol="0">
            <a:spAutoFit/>
          </a:bodyPr>
          <a:lstStyle/>
          <a:p>
            <a:pPr marL="12700" marR="115570" algn="ctr">
              <a:lnSpc>
                <a:spcPct val="114999"/>
              </a:lnSpc>
              <a:spcBef>
                <a:spcPts val="250"/>
              </a:spcBef>
            </a:pPr>
            <a:r>
              <a:rPr sz="1600" spc="-5" dirty="0">
                <a:latin typeface="Carlito"/>
              </a:rPr>
              <a:t>Repuestos y  </a:t>
            </a:r>
            <a:r>
              <a:rPr lang="es-ES_tradnl" sz="1600" spc="-5" dirty="0">
                <a:latin typeface="Carlito"/>
              </a:rPr>
              <a:t>accesori</a:t>
            </a:r>
            <a:r>
              <a:rPr lang="es-CR" sz="1600" spc="-5" dirty="0">
                <a:latin typeface="Carlito"/>
              </a:rPr>
              <a:t>os</a:t>
            </a:r>
          </a:p>
          <a:p>
            <a:pPr marL="12700" algn="ctr">
              <a:spcBef>
                <a:spcPts val="250"/>
              </a:spcBef>
            </a:pPr>
            <a:r>
              <a:rPr lang="es-CR" sz="1600" spc="-5" dirty="0">
                <a:latin typeface="Carlito"/>
              </a:rPr>
              <a:t>(2-04-02-00 </a:t>
            </a:r>
            <a:r>
              <a:rPr lang="es-CR" sz="1400" spc="-5" dirty="0">
                <a:latin typeface="Carlito"/>
              </a:rPr>
              <a:t>)</a:t>
            </a:r>
          </a:p>
          <a:p>
            <a:pPr marL="12700" algn="ctr">
              <a:spcBef>
                <a:spcPts val="250"/>
              </a:spcBef>
            </a:pPr>
            <a:endParaRPr sz="1400" dirty="0">
              <a:latin typeface="Arial Black"/>
              <a:cs typeface="Arial Black"/>
            </a:endParaRPr>
          </a:p>
        </p:txBody>
      </p:sp>
      <p:sp>
        <p:nvSpPr>
          <p:cNvPr id="19" name="object 16">
            <a:extLst>
              <a:ext uri="{FF2B5EF4-FFF2-40B4-BE49-F238E27FC236}">
                <a16:creationId xmlns:a16="http://schemas.microsoft.com/office/drawing/2014/main" id="{27CB9E6E-816F-4A97-E59C-C8261AA5DC1A}"/>
              </a:ext>
            </a:extLst>
          </p:cNvPr>
          <p:cNvSpPr txBox="1"/>
          <p:nvPr/>
        </p:nvSpPr>
        <p:spPr>
          <a:xfrm>
            <a:off x="3847363" y="4798269"/>
            <a:ext cx="1247775" cy="1167243"/>
          </a:xfrm>
          <a:prstGeom prst="rect">
            <a:avLst/>
          </a:prstGeom>
        </p:spPr>
        <p:txBody>
          <a:bodyPr vert="horz" wrap="square" lIns="0" tIns="12700" rIns="0" bIns="0" rtlCol="0">
            <a:spAutoFit/>
          </a:bodyPr>
          <a:lstStyle/>
          <a:p>
            <a:pPr marL="12700" marR="346075" algn="ctr">
              <a:lnSpc>
                <a:spcPct val="114999"/>
              </a:lnSpc>
              <a:spcBef>
                <a:spcPts val="250"/>
              </a:spcBef>
            </a:pPr>
            <a:r>
              <a:rPr lang="es-ES_tradnl" sz="1600" spc="-5" dirty="0">
                <a:latin typeface="Carlito"/>
              </a:rPr>
              <a:t>Equipo de  Cómputo</a:t>
            </a:r>
          </a:p>
          <a:p>
            <a:pPr marL="12700" marR="346075" algn="ctr">
              <a:lnSpc>
                <a:spcPct val="114999"/>
              </a:lnSpc>
              <a:spcBef>
                <a:spcPts val="250"/>
              </a:spcBef>
            </a:pPr>
            <a:r>
              <a:rPr lang="es-CR" sz="1600" spc="-5" dirty="0">
                <a:latin typeface="Carlito"/>
              </a:rPr>
              <a:t>(</a:t>
            </a:r>
            <a:r>
              <a:rPr sz="1600" spc="-5" dirty="0">
                <a:latin typeface="Carlito"/>
              </a:rPr>
              <a:t>5-01-05-01 )</a:t>
            </a:r>
          </a:p>
        </p:txBody>
      </p:sp>
      <p:grpSp>
        <p:nvGrpSpPr>
          <p:cNvPr id="21" name="object 18">
            <a:extLst>
              <a:ext uri="{FF2B5EF4-FFF2-40B4-BE49-F238E27FC236}">
                <a16:creationId xmlns:a16="http://schemas.microsoft.com/office/drawing/2014/main" id="{290C4A95-6310-5415-CAF3-D1210EFDC286}"/>
              </a:ext>
            </a:extLst>
          </p:cNvPr>
          <p:cNvGrpSpPr/>
          <p:nvPr/>
        </p:nvGrpSpPr>
        <p:grpSpPr>
          <a:xfrm>
            <a:off x="7312344" y="3068320"/>
            <a:ext cx="1247775" cy="1167243"/>
            <a:chOff x="4816265" y="1672496"/>
            <a:chExt cx="607060" cy="586105"/>
          </a:xfrm>
        </p:grpSpPr>
        <p:sp>
          <p:nvSpPr>
            <p:cNvPr id="22" name="object 19">
              <a:extLst>
                <a:ext uri="{FF2B5EF4-FFF2-40B4-BE49-F238E27FC236}">
                  <a16:creationId xmlns:a16="http://schemas.microsoft.com/office/drawing/2014/main" id="{56A6829C-2CD4-E03E-3C75-AF7ED7E34256}"/>
                </a:ext>
              </a:extLst>
            </p:cNvPr>
            <p:cNvSpPr/>
            <p:nvPr/>
          </p:nvSpPr>
          <p:spPr>
            <a:xfrm>
              <a:off x="4816265" y="1672496"/>
              <a:ext cx="607060" cy="586105"/>
            </a:xfrm>
            <a:custGeom>
              <a:avLst/>
              <a:gdLst/>
              <a:ahLst/>
              <a:cxnLst/>
              <a:rect l="l" t="t" r="r" b="b"/>
              <a:pathLst>
                <a:path w="607060" h="586105">
                  <a:moveTo>
                    <a:pt x="606573" y="585898"/>
                  </a:moveTo>
                  <a:lnTo>
                    <a:pt x="0" y="585898"/>
                  </a:lnTo>
                  <a:lnTo>
                    <a:pt x="0" y="0"/>
                  </a:lnTo>
                  <a:lnTo>
                    <a:pt x="606573" y="0"/>
                  </a:lnTo>
                  <a:lnTo>
                    <a:pt x="606573" y="585898"/>
                  </a:lnTo>
                  <a:close/>
                </a:path>
              </a:pathLst>
            </a:custGeom>
            <a:solidFill>
              <a:srgbClr val="0289E8"/>
            </a:solidFill>
          </p:spPr>
          <p:txBody>
            <a:bodyPr wrap="square" lIns="0" tIns="0" rIns="0" bIns="0" rtlCol="0"/>
            <a:lstStyle/>
            <a:p>
              <a:endParaRPr/>
            </a:p>
          </p:txBody>
        </p:sp>
        <p:sp>
          <p:nvSpPr>
            <p:cNvPr id="23" name="object 20">
              <a:extLst>
                <a:ext uri="{FF2B5EF4-FFF2-40B4-BE49-F238E27FC236}">
                  <a16:creationId xmlns:a16="http://schemas.microsoft.com/office/drawing/2014/main" id="{27C04B21-A464-5CE3-D232-18F9567DB91A}"/>
                </a:ext>
              </a:extLst>
            </p:cNvPr>
            <p:cNvSpPr/>
            <p:nvPr/>
          </p:nvSpPr>
          <p:spPr>
            <a:xfrm>
              <a:off x="4909915" y="1744468"/>
              <a:ext cx="419734" cy="433705"/>
            </a:xfrm>
            <a:custGeom>
              <a:avLst/>
              <a:gdLst/>
              <a:ahLst/>
              <a:cxnLst/>
              <a:rect l="l" t="t" r="r" b="b"/>
              <a:pathLst>
                <a:path w="419735" h="433705">
                  <a:moveTo>
                    <a:pt x="224574" y="25384"/>
                  </a:moveTo>
                  <a:lnTo>
                    <a:pt x="229149" y="45029"/>
                  </a:lnTo>
                  <a:lnTo>
                    <a:pt x="230274" y="49917"/>
                  </a:lnTo>
                  <a:lnTo>
                    <a:pt x="234074" y="53639"/>
                  </a:lnTo>
                  <a:lnTo>
                    <a:pt x="270761" y="64263"/>
                  </a:lnTo>
                  <a:lnTo>
                    <a:pt x="302049" y="82142"/>
                  </a:lnTo>
                  <a:lnTo>
                    <a:pt x="304449" y="82882"/>
                  </a:lnTo>
                  <a:lnTo>
                    <a:pt x="306899" y="82882"/>
                  </a:lnTo>
                  <a:lnTo>
                    <a:pt x="309099" y="82882"/>
                  </a:lnTo>
                  <a:lnTo>
                    <a:pt x="311299" y="82277"/>
                  </a:lnTo>
                  <a:lnTo>
                    <a:pt x="313274" y="81042"/>
                  </a:lnTo>
                  <a:lnTo>
                    <a:pt x="329324" y="71109"/>
                  </a:lnTo>
                  <a:lnTo>
                    <a:pt x="350474" y="92972"/>
                  </a:lnTo>
                  <a:lnTo>
                    <a:pt x="340849" y="109634"/>
                  </a:lnTo>
                  <a:lnTo>
                    <a:pt x="338374" y="113894"/>
                  </a:lnTo>
                  <a:lnTo>
                    <a:pt x="338499" y="119232"/>
                  </a:lnTo>
                  <a:lnTo>
                    <a:pt x="357093" y="153495"/>
                  </a:lnTo>
                  <a:lnTo>
                    <a:pt x="367374" y="191419"/>
                  </a:lnTo>
                  <a:lnTo>
                    <a:pt x="370999" y="195344"/>
                  </a:lnTo>
                  <a:lnTo>
                    <a:pt x="375699" y="196509"/>
                  </a:lnTo>
                  <a:lnTo>
                    <a:pt x="394699" y="201242"/>
                  </a:lnTo>
                  <a:lnTo>
                    <a:pt x="394699" y="232119"/>
                  </a:lnTo>
                  <a:lnTo>
                    <a:pt x="375699" y="236852"/>
                  </a:lnTo>
                  <a:lnTo>
                    <a:pt x="370999" y="238017"/>
                  </a:lnTo>
                  <a:lnTo>
                    <a:pt x="367374" y="241942"/>
                  </a:lnTo>
                  <a:lnTo>
                    <a:pt x="357121" y="279865"/>
                  </a:lnTo>
                  <a:lnTo>
                    <a:pt x="338549" y="314106"/>
                  </a:lnTo>
                  <a:lnTo>
                    <a:pt x="338374" y="319466"/>
                  </a:lnTo>
                  <a:lnTo>
                    <a:pt x="340849" y="323726"/>
                  </a:lnTo>
                  <a:lnTo>
                    <a:pt x="350474" y="340386"/>
                  </a:lnTo>
                  <a:lnTo>
                    <a:pt x="329324" y="362251"/>
                  </a:lnTo>
                  <a:lnTo>
                    <a:pt x="313274" y="352294"/>
                  </a:lnTo>
                  <a:lnTo>
                    <a:pt x="311299" y="351084"/>
                  </a:lnTo>
                  <a:lnTo>
                    <a:pt x="309099" y="350479"/>
                  </a:lnTo>
                  <a:lnTo>
                    <a:pt x="306899" y="350479"/>
                  </a:lnTo>
                  <a:lnTo>
                    <a:pt x="304449" y="350479"/>
                  </a:lnTo>
                  <a:lnTo>
                    <a:pt x="302049" y="351219"/>
                  </a:lnTo>
                  <a:lnTo>
                    <a:pt x="299974" y="352721"/>
                  </a:lnTo>
                  <a:lnTo>
                    <a:pt x="285768" y="361719"/>
                  </a:lnTo>
                  <a:lnTo>
                    <a:pt x="270761" y="369098"/>
                  </a:lnTo>
                  <a:lnTo>
                    <a:pt x="255079" y="374803"/>
                  </a:lnTo>
                  <a:lnTo>
                    <a:pt x="238849" y="378779"/>
                  </a:lnTo>
                  <a:lnTo>
                    <a:pt x="234074" y="379721"/>
                  </a:lnTo>
                  <a:lnTo>
                    <a:pt x="230274" y="383444"/>
                  </a:lnTo>
                  <a:lnTo>
                    <a:pt x="229149" y="388331"/>
                  </a:lnTo>
                  <a:lnTo>
                    <a:pt x="224574" y="407954"/>
                  </a:lnTo>
                  <a:lnTo>
                    <a:pt x="194699" y="407954"/>
                  </a:lnTo>
                  <a:lnTo>
                    <a:pt x="190124" y="388331"/>
                  </a:lnTo>
                  <a:lnTo>
                    <a:pt x="189024" y="383444"/>
                  </a:lnTo>
                  <a:lnTo>
                    <a:pt x="185199" y="379721"/>
                  </a:lnTo>
                  <a:lnTo>
                    <a:pt x="148512" y="369098"/>
                  </a:lnTo>
                  <a:lnTo>
                    <a:pt x="117249" y="351219"/>
                  </a:lnTo>
                  <a:lnTo>
                    <a:pt x="114849" y="350479"/>
                  </a:lnTo>
                  <a:lnTo>
                    <a:pt x="112399" y="350479"/>
                  </a:lnTo>
                  <a:lnTo>
                    <a:pt x="110249" y="350479"/>
                  </a:lnTo>
                  <a:lnTo>
                    <a:pt x="108024" y="351084"/>
                  </a:lnTo>
                  <a:lnTo>
                    <a:pt x="106074" y="352294"/>
                  </a:lnTo>
                  <a:lnTo>
                    <a:pt x="89949" y="362251"/>
                  </a:lnTo>
                  <a:lnTo>
                    <a:pt x="68799" y="340386"/>
                  </a:lnTo>
                  <a:lnTo>
                    <a:pt x="78424" y="323726"/>
                  </a:lnTo>
                  <a:lnTo>
                    <a:pt x="80899" y="319466"/>
                  </a:lnTo>
                  <a:lnTo>
                    <a:pt x="80774" y="314106"/>
                  </a:lnTo>
                  <a:lnTo>
                    <a:pt x="62184" y="279865"/>
                  </a:lnTo>
                  <a:lnTo>
                    <a:pt x="51899" y="241942"/>
                  </a:lnTo>
                  <a:lnTo>
                    <a:pt x="48299" y="238017"/>
                  </a:lnTo>
                  <a:lnTo>
                    <a:pt x="43624" y="236852"/>
                  </a:lnTo>
                  <a:lnTo>
                    <a:pt x="24599" y="232119"/>
                  </a:lnTo>
                  <a:lnTo>
                    <a:pt x="24599" y="201242"/>
                  </a:lnTo>
                  <a:lnTo>
                    <a:pt x="43574" y="196509"/>
                  </a:lnTo>
                  <a:lnTo>
                    <a:pt x="48299" y="195344"/>
                  </a:lnTo>
                  <a:lnTo>
                    <a:pt x="51899" y="191419"/>
                  </a:lnTo>
                  <a:lnTo>
                    <a:pt x="62156" y="153495"/>
                  </a:lnTo>
                  <a:lnTo>
                    <a:pt x="80724" y="119232"/>
                  </a:lnTo>
                  <a:lnTo>
                    <a:pt x="80899" y="113894"/>
                  </a:lnTo>
                  <a:lnTo>
                    <a:pt x="78424" y="109634"/>
                  </a:lnTo>
                  <a:lnTo>
                    <a:pt x="68799" y="92972"/>
                  </a:lnTo>
                  <a:lnTo>
                    <a:pt x="89949" y="71109"/>
                  </a:lnTo>
                  <a:lnTo>
                    <a:pt x="106074" y="81042"/>
                  </a:lnTo>
                  <a:lnTo>
                    <a:pt x="108024" y="82277"/>
                  </a:lnTo>
                  <a:lnTo>
                    <a:pt x="110249" y="82882"/>
                  </a:lnTo>
                  <a:lnTo>
                    <a:pt x="112399" y="82882"/>
                  </a:lnTo>
                  <a:lnTo>
                    <a:pt x="114849" y="82882"/>
                  </a:lnTo>
                  <a:lnTo>
                    <a:pt x="117249" y="82142"/>
                  </a:lnTo>
                  <a:lnTo>
                    <a:pt x="164194" y="58558"/>
                  </a:lnTo>
                  <a:lnTo>
                    <a:pt x="185199" y="53639"/>
                  </a:lnTo>
                  <a:lnTo>
                    <a:pt x="189024" y="49917"/>
                  </a:lnTo>
                  <a:lnTo>
                    <a:pt x="190124" y="45029"/>
                  </a:lnTo>
                  <a:lnTo>
                    <a:pt x="194699" y="25384"/>
                  </a:lnTo>
                  <a:lnTo>
                    <a:pt x="224574" y="25384"/>
                  </a:lnTo>
                  <a:close/>
                </a:path>
                <a:path w="419735" h="433705">
                  <a:moveTo>
                    <a:pt x="185074" y="0"/>
                  </a:moveTo>
                  <a:lnTo>
                    <a:pt x="179374" y="0"/>
                  </a:lnTo>
                  <a:lnTo>
                    <a:pt x="174449" y="3989"/>
                  </a:lnTo>
                  <a:lnTo>
                    <a:pt x="173149" y="9687"/>
                  </a:lnTo>
                  <a:lnTo>
                    <a:pt x="168099" y="31214"/>
                  </a:lnTo>
                  <a:lnTo>
                    <a:pt x="153397" y="35396"/>
                  </a:lnTo>
                  <a:lnTo>
                    <a:pt x="139115" y="40796"/>
                  </a:lnTo>
                  <a:lnTo>
                    <a:pt x="125325" y="47399"/>
                  </a:lnTo>
                  <a:lnTo>
                    <a:pt x="112099" y="55187"/>
                  </a:lnTo>
                  <a:lnTo>
                    <a:pt x="94349" y="44154"/>
                  </a:lnTo>
                  <a:lnTo>
                    <a:pt x="92424" y="42942"/>
                  </a:lnTo>
                  <a:lnTo>
                    <a:pt x="90249" y="42359"/>
                  </a:lnTo>
                  <a:lnTo>
                    <a:pt x="88099" y="42359"/>
                  </a:lnTo>
                  <a:lnTo>
                    <a:pt x="84899" y="42359"/>
                  </a:lnTo>
                  <a:lnTo>
                    <a:pt x="81724" y="43637"/>
                  </a:lnTo>
                  <a:lnTo>
                    <a:pt x="79349" y="46104"/>
                  </a:lnTo>
                  <a:lnTo>
                    <a:pt x="44624" y="82007"/>
                  </a:lnTo>
                  <a:lnTo>
                    <a:pt x="40624" y="86134"/>
                  </a:lnTo>
                  <a:lnTo>
                    <a:pt x="39899" y="92502"/>
                  </a:lnTo>
                  <a:lnTo>
                    <a:pt x="42799" y="97502"/>
                  </a:lnTo>
                  <a:lnTo>
                    <a:pt x="53399" y="115779"/>
                  </a:lnTo>
                  <a:lnTo>
                    <a:pt x="45866" y="129462"/>
                  </a:lnTo>
                  <a:lnTo>
                    <a:pt x="39484" y="143721"/>
                  </a:lnTo>
                  <a:lnTo>
                    <a:pt x="34278" y="158485"/>
                  </a:lnTo>
                  <a:lnTo>
                    <a:pt x="30274" y="173682"/>
                  </a:lnTo>
                  <a:lnTo>
                    <a:pt x="9449" y="178907"/>
                  </a:lnTo>
                  <a:lnTo>
                    <a:pt x="3899" y="180319"/>
                  </a:lnTo>
                  <a:lnTo>
                    <a:pt x="0" y="185387"/>
                  </a:lnTo>
                  <a:lnTo>
                    <a:pt x="0" y="191284"/>
                  </a:lnTo>
                  <a:lnTo>
                    <a:pt x="0" y="242077"/>
                  </a:lnTo>
                  <a:lnTo>
                    <a:pt x="0" y="247952"/>
                  </a:lnTo>
                  <a:lnTo>
                    <a:pt x="3899" y="253041"/>
                  </a:lnTo>
                  <a:lnTo>
                    <a:pt x="9374" y="254386"/>
                  </a:lnTo>
                  <a:lnTo>
                    <a:pt x="30199" y="259679"/>
                  </a:lnTo>
                  <a:lnTo>
                    <a:pt x="34246" y="274837"/>
                  </a:lnTo>
                  <a:lnTo>
                    <a:pt x="39474" y="289578"/>
                  </a:lnTo>
                  <a:lnTo>
                    <a:pt x="45865" y="303823"/>
                  </a:lnTo>
                  <a:lnTo>
                    <a:pt x="53399" y="317491"/>
                  </a:lnTo>
                  <a:lnTo>
                    <a:pt x="42724" y="335856"/>
                  </a:lnTo>
                  <a:lnTo>
                    <a:pt x="39849" y="340859"/>
                  </a:lnTo>
                  <a:lnTo>
                    <a:pt x="40624" y="347226"/>
                  </a:lnTo>
                  <a:lnTo>
                    <a:pt x="44624" y="351354"/>
                  </a:lnTo>
                  <a:lnTo>
                    <a:pt x="79349" y="387234"/>
                  </a:lnTo>
                  <a:lnTo>
                    <a:pt x="81699" y="389699"/>
                  </a:lnTo>
                  <a:lnTo>
                    <a:pt x="84849" y="390979"/>
                  </a:lnTo>
                  <a:lnTo>
                    <a:pt x="88024" y="390979"/>
                  </a:lnTo>
                  <a:lnTo>
                    <a:pt x="90199" y="390979"/>
                  </a:lnTo>
                  <a:lnTo>
                    <a:pt x="92374" y="390374"/>
                  </a:lnTo>
                  <a:lnTo>
                    <a:pt x="94349" y="389139"/>
                  </a:lnTo>
                  <a:lnTo>
                    <a:pt x="112049" y="378174"/>
                  </a:lnTo>
                  <a:lnTo>
                    <a:pt x="125271" y="385961"/>
                  </a:lnTo>
                  <a:lnTo>
                    <a:pt x="139052" y="392556"/>
                  </a:lnTo>
                  <a:lnTo>
                    <a:pt x="153326" y="397936"/>
                  </a:lnTo>
                  <a:lnTo>
                    <a:pt x="168024" y="402079"/>
                  </a:lnTo>
                  <a:lnTo>
                    <a:pt x="173099" y="423606"/>
                  </a:lnTo>
                  <a:lnTo>
                    <a:pt x="174449" y="429369"/>
                  </a:lnTo>
                  <a:lnTo>
                    <a:pt x="179374" y="433361"/>
                  </a:lnTo>
                  <a:lnTo>
                    <a:pt x="185074" y="433361"/>
                  </a:lnTo>
                  <a:lnTo>
                    <a:pt x="234199" y="433361"/>
                  </a:lnTo>
                  <a:lnTo>
                    <a:pt x="239899" y="433361"/>
                  </a:lnTo>
                  <a:lnTo>
                    <a:pt x="244824" y="429369"/>
                  </a:lnTo>
                  <a:lnTo>
                    <a:pt x="246124" y="423674"/>
                  </a:lnTo>
                  <a:lnTo>
                    <a:pt x="251174" y="402146"/>
                  </a:lnTo>
                  <a:lnTo>
                    <a:pt x="265876" y="397965"/>
                  </a:lnTo>
                  <a:lnTo>
                    <a:pt x="280161" y="392565"/>
                  </a:lnTo>
                  <a:lnTo>
                    <a:pt x="293959" y="385962"/>
                  </a:lnTo>
                  <a:lnTo>
                    <a:pt x="307199" y="378174"/>
                  </a:lnTo>
                  <a:lnTo>
                    <a:pt x="324924" y="389206"/>
                  </a:lnTo>
                  <a:lnTo>
                    <a:pt x="326874" y="390419"/>
                  </a:lnTo>
                  <a:lnTo>
                    <a:pt x="329024" y="391001"/>
                  </a:lnTo>
                  <a:lnTo>
                    <a:pt x="331199" y="391001"/>
                  </a:lnTo>
                  <a:lnTo>
                    <a:pt x="334399" y="391001"/>
                  </a:lnTo>
                  <a:lnTo>
                    <a:pt x="337549" y="389721"/>
                  </a:lnTo>
                  <a:lnTo>
                    <a:pt x="339924" y="387301"/>
                  </a:lnTo>
                  <a:lnTo>
                    <a:pt x="374649" y="351354"/>
                  </a:lnTo>
                  <a:lnTo>
                    <a:pt x="378649" y="347226"/>
                  </a:lnTo>
                  <a:lnTo>
                    <a:pt x="379424" y="340859"/>
                  </a:lnTo>
                  <a:lnTo>
                    <a:pt x="376474" y="335856"/>
                  </a:lnTo>
                  <a:lnTo>
                    <a:pt x="365874" y="317559"/>
                  </a:lnTo>
                  <a:lnTo>
                    <a:pt x="373407" y="303889"/>
                  </a:lnTo>
                  <a:lnTo>
                    <a:pt x="379789" y="289637"/>
                  </a:lnTo>
                  <a:lnTo>
                    <a:pt x="384995" y="274876"/>
                  </a:lnTo>
                  <a:lnTo>
                    <a:pt x="388999" y="259679"/>
                  </a:lnTo>
                  <a:lnTo>
                    <a:pt x="409824" y="254454"/>
                  </a:lnTo>
                  <a:lnTo>
                    <a:pt x="415399" y="253041"/>
                  </a:lnTo>
                  <a:lnTo>
                    <a:pt x="419274" y="247952"/>
                  </a:lnTo>
                  <a:lnTo>
                    <a:pt x="419274" y="242077"/>
                  </a:lnTo>
                  <a:lnTo>
                    <a:pt x="419274" y="191284"/>
                  </a:lnTo>
                  <a:lnTo>
                    <a:pt x="419274" y="185387"/>
                  </a:lnTo>
                  <a:lnTo>
                    <a:pt x="415399" y="180319"/>
                  </a:lnTo>
                  <a:lnTo>
                    <a:pt x="409899" y="178972"/>
                  </a:lnTo>
                  <a:lnTo>
                    <a:pt x="389074" y="173747"/>
                  </a:lnTo>
                  <a:lnTo>
                    <a:pt x="385027" y="158551"/>
                  </a:lnTo>
                  <a:lnTo>
                    <a:pt x="379799" y="143788"/>
                  </a:lnTo>
                  <a:lnTo>
                    <a:pt x="373408" y="129529"/>
                  </a:lnTo>
                  <a:lnTo>
                    <a:pt x="365874" y="115847"/>
                  </a:lnTo>
                  <a:lnTo>
                    <a:pt x="376549" y="97502"/>
                  </a:lnTo>
                  <a:lnTo>
                    <a:pt x="379424" y="92569"/>
                  </a:lnTo>
                  <a:lnTo>
                    <a:pt x="378649" y="86134"/>
                  </a:lnTo>
                  <a:lnTo>
                    <a:pt x="374724" y="82007"/>
                  </a:lnTo>
                  <a:lnTo>
                    <a:pt x="339924" y="46104"/>
                  </a:lnTo>
                  <a:lnTo>
                    <a:pt x="337549" y="43659"/>
                  </a:lnTo>
                  <a:lnTo>
                    <a:pt x="334424" y="42382"/>
                  </a:lnTo>
                  <a:lnTo>
                    <a:pt x="331249" y="42382"/>
                  </a:lnTo>
                  <a:lnTo>
                    <a:pt x="329074" y="42382"/>
                  </a:lnTo>
                  <a:lnTo>
                    <a:pt x="326899" y="42987"/>
                  </a:lnTo>
                  <a:lnTo>
                    <a:pt x="324924" y="44222"/>
                  </a:lnTo>
                  <a:lnTo>
                    <a:pt x="307249" y="55187"/>
                  </a:lnTo>
                  <a:lnTo>
                    <a:pt x="294009" y="47400"/>
                  </a:lnTo>
                  <a:lnTo>
                    <a:pt x="280211" y="40804"/>
                  </a:lnTo>
                  <a:lnTo>
                    <a:pt x="265926" y="35424"/>
                  </a:lnTo>
                  <a:lnTo>
                    <a:pt x="251224" y="31282"/>
                  </a:lnTo>
                  <a:lnTo>
                    <a:pt x="246174" y="9754"/>
                  </a:lnTo>
                  <a:lnTo>
                    <a:pt x="244824" y="3989"/>
                  </a:lnTo>
                  <a:lnTo>
                    <a:pt x="239899" y="0"/>
                  </a:lnTo>
                  <a:lnTo>
                    <a:pt x="234199" y="0"/>
                  </a:lnTo>
                  <a:lnTo>
                    <a:pt x="185074" y="0"/>
                  </a:lnTo>
                  <a:close/>
                </a:path>
              </a:pathLst>
            </a:custGeom>
            <a:ln w="9524">
              <a:solidFill>
                <a:srgbClr val="FFFFFF"/>
              </a:solidFill>
            </a:ln>
          </p:spPr>
          <p:txBody>
            <a:bodyPr wrap="square" lIns="0" tIns="0" rIns="0" bIns="0" rtlCol="0"/>
            <a:lstStyle/>
            <a:p>
              <a:endParaRPr/>
            </a:p>
          </p:txBody>
        </p:sp>
        <p:sp>
          <p:nvSpPr>
            <p:cNvPr id="24" name="object 21">
              <a:extLst>
                <a:ext uri="{FF2B5EF4-FFF2-40B4-BE49-F238E27FC236}">
                  <a16:creationId xmlns:a16="http://schemas.microsoft.com/office/drawing/2014/main" id="{93AE3DBD-BD7D-2557-4872-8AE2F0398459}"/>
                </a:ext>
              </a:extLst>
            </p:cNvPr>
            <p:cNvSpPr/>
            <p:nvPr/>
          </p:nvSpPr>
          <p:spPr>
            <a:xfrm>
              <a:off x="5004277" y="1842166"/>
              <a:ext cx="230599" cy="238034"/>
            </a:xfrm>
            <a:prstGeom prst="rect">
              <a:avLst/>
            </a:prstGeom>
            <a:blipFill>
              <a:blip r:embed="rId7" cstate="print"/>
              <a:stretch>
                <a:fillRect/>
              </a:stretch>
            </a:blipFill>
          </p:spPr>
          <p:txBody>
            <a:bodyPr wrap="square" lIns="0" tIns="0" rIns="0" bIns="0" rtlCol="0"/>
            <a:lstStyle/>
            <a:p>
              <a:endParaRPr/>
            </a:p>
          </p:txBody>
        </p:sp>
        <p:sp>
          <p:nvSpPr>
            <p:cNvPr id="25" name="object 22">
              <a:extLst>
                <a:ext uri="{FF2B5EF4-FFF2-40B4-BE49-F238E27FC236}">
                  <a16:creationId xmlns:a16="http://schemas.microsoft.com/office/drawing/2014/main" id="{CD26ABD1-D47C-B595-718F-D3AAB0734355}"/>
                </a:ext>
              </a:extLst>
            </p:cNvPr>
            <p:cNvSpPr/>
            <p:nvPr/>
          </p:nvSpPr>
          <p:spPr>
            <a:xfrm>
              <a:off x="4984489" y="1821521"/>
              <a:ext cx="270510" cy="279400"/>
            </a:xfrm>
            <a:custGeom>
              <a:avLst/>
              <a:gdLst/>
              <a:ahLst/>
              <a:cxnLst/>
              <a:rect l="l" t="t" r="r" b="b"/>
              <a:pathLst>
                <a:path w="270510" h="279400">
                  <a:moveTo>
                    <a:pt x="135074" y="0"/>
                  </a:moveTo>
                  <a:lnTo>
                    <a:pt x="92428" y="7129"/>
                  </a:lnTo>
                  <a:lnTo>
                    <a:pt x="55355" y="26973"/>
                  </a:lnTo>
                  <a:lnTo>
                    <a:pt x="26097" y="57214"/>
                  </a:lnTo>
                  <a:lnTo>
                    <a:pt x="6898" y="95534"/>
                  </a:lnTo>
                  <a:lnTo>
                    <a:pt x="0" y="139617"/>
                  </a:lnTo>
                  <a:lnTo>
                    <a:pt x="6898" y="183743"/>
                  </a:lnTo>
                  <a:lnTo>
                    <a:pt x="26097" y="222090"/>
                  </a:lnTo>
                  <a:lnTo>
                    <a:pt x="55355" y="252345"/>
                  </a:lnTo>
                  <a:lnTo>
                    <a:pt x="92428" y="272194"/>
                  </a:lnTo>
                  <a:lnTo>
                    <a:pt x="135074" y="279324"/>
                  </a:lnTo>
                  <a:lnTo>
                    <a:pt x="177754" y="272194"/>
                  </a:lnTo>
                  <a:lnTo>
                    <a:pt x="214844" y="252345"/>
                  </a:lnTo>
                  <a:lnTo>
                    <a:pt x="244105" y="222090"/>
                  </a:lnTo>
                  <a:lnTo>
                    <a:pt x="263303" y="183743"/>
                  </a:lnTo>
                  <a:lnTo>
                    <a:pt x="270199" y="139617"/>
                  </a:lnTo>
                  <a:lnTo>
                    <a:pt x="263303" y="95534"/>
                  </a:lnTo>
                  <a:lnTo>
                    <a:pt x="244105" y="57214"/>
                  </a:lnTo>
                  <a:lnTo>
                    <a:pt x="214844" y="26973"/>
                  </a:lnTo>
                  <a:lnTo>
                    <a:pt x="177754" y="7129"/>
                  </a:lnTo>
                  <a:lnTo>
                    <a:pt x="135074" y="0"/>
                  </a:lnTo>
                  <a:close/>
                </a:path>
              </a:pathLst>
            </a:custGeom>
            <a:ln w="9524">
              <a:solidFill>
                <a:srgbClr val="FFFFFF"/>
              </a:solidFill>
            </a:ln>
          </p:spPr>
          <p:txBody>
            <a:bodyPr wrap="square" lIns="0" tIns="0" rIns="0" bIns="0" rtlCol="0"/>
            <a:lstStyle/>
            <a:p>
              <a:endParaRPr/>
            </a:p>
          </p:txBody>
        </p:sp>
        <p:sp>
          <p:nvSpPr>
            <p:cNvPr id="26" name="object 23">
              <a:extLst>
                <a:ext uri="{FF2B5EF4-FFF2-40B4-BE49-F238E27FC236}">
                  <a16:creationId xmlns:a16="http://schemas.microsoft.com/office/drawing/2014/main" id="{FA454F24-BDF7-5C51-B20E-740B0D362D32}"/>
                </a:ext>
              </a:extLst>
            </p:cNvPr>
            <p:cNvSpPr/>
            <p:nvPr/>
          </p:nvSpPr>
          <p:spPr>
            <a:xfrm>
              <a:off x="5029178" y="1867551"/>
              <a:ext cx="181148" cy="187242"/>
            </a:xfrm>
            <a:prstGeom prst="rect">
              <a:avLst/>
            </a:prstGeom>
            <a:blipFill>
              <a:blip r:embed="rId8" cstate="print"/>
              <a:stretch>
                <a:fillRect/>
              </a:stretch>
            </a:blipFill>
          </p:spPr>
          <p:txBody>
            <a:bodyPr wrap="square" lIns="0" tIns="0" rIns="0" bIns="0" rtlCol="0"/>
            <a:lstStyle/>
            <a:p>
              <a:endParaRPr/>
            </a:p>
          </p:txBody>
        </p:sp>
      </p:grpSp>
      <p:grpSp>
        <p:nvGrpSpPr>
          <p:cNvPr id="27" name="object 24">
            <a:extLst>
              <a:ext uri="{FF2B5EF4-FFF2-40B4-BE49-F238E27FC236}">
                <a16:creationId xmlns:a16="http://schemas.microsoft.com/office/drawing/2014/main" id="{522960A1-D31B-0E3D-1B1D-84C598FEBF1A}"/>
              </a:ext>
            </a:extLst>
          </p:cNvPr>
          <p:cNvGrpSpPr/>
          <p:nvPr/>
        </p:nvGrpSpPr>
        <p:grpSpPr>
          <a:xfrm>
            <a:off x="7351351" y="4738288"/>
            <a:ext cx="1247775" cy="1167243"/>
            <a:chOff x="4816265" y="3333968"/>
            <a:chExt cx="607060" cy="586105"/>
          </a:xfrm>
        </p:grpSpPr>
        <p:sp>
          <p:nvSpPr>
            <p:cNvPr id="28" name="object 25">
              <a:extLst>
                <a:ext uri="{FF2B5EF4-FFF2-40B4-BE49-F238E27FC236}">
                  <a16:creationId xmlns:a16="http://schemas.microsoft.com/office/drawing/2014/main" id="{9AA8DCC4-B8E2-F169-CFBF-8B954565907F}"/>
                </a:ext>
              </a:extLst>
            </p:cNvPr>
            <p:cNvSpPr/>
            <p:nvPr/>
          </p:nvSpPr>
          <p:spPr>
            <a:xfrm>
              <a:off x="4816265" y="3333968"/>
              <a:ext cx="607060" cy="586105"/>
            </a:xfrm>
            <a:custGeom>
              <a:avLst/>
              <a:gdLst/>
              <a:ahLst/>
              <a:cxnLst/>
              <a:rect l="l" t="t" r="r" b="b"/>
              <a:pathLst>
                <a:path w="607060" h="586104">
                  <a:moveTo>
                    <a:pt x="606598" y="585898"/>
                  </a:moveTo>
                  <a:lnTo>
                    <a:pt x="0" y="585898"/>
                  </a:lnTo>
                  <a:lnTo>
                    <a:pt x="0" y="0"/>
                  </a:lnTo>
                  <a:lnTo>
                    <a:pt x="606598" y="0"/>
                  </a:lnTo>
                  <a:lnTo>
                    <a:pt x="606598" y="585898"/>
                  </a:lnTo>
                  <a:close/>
                </a:path>
              </a:pathLst>
            </a:custGeom>
            <a:solidFill>
              <a:srgbClr val="0289E8"/>
            </a:solidFill>
          </p:spPr>
          <p:txBody>
            <a:bodyPr wrap="square" lIns="0" tIns="0" rIns="0" bIns="0" rtlCol="0"/>
            <a:lstStyle/>
            <a:p>
              <a:endParaRPr/>
            </a:p>
          </p:txBody>
        </p:sp>
        <p:sp>
          <p:nvSpPr>
            <p:cNvPr id="29" name="object 26">
              <a:extLst>
                <a:ext uri="{FF2B5EF4-FFF2-40B4-BE49-F238E27FC236}">
                  <a16:creationId xmlns:a16="http://schemas.microsoft.com/office/drawing/2014/main" id="{FDF691DB-96E3-E4E6-4A88-7A6F1603A485}"/>
                </a:ext>
              </a:extLst>
            </p:cNvPr>
            <p:cNvSpPr/>
            <p:nvPr/>
          </p:nvSpPr>
          <p:spPr>
            <a:xfrm>
              <a:off x="4927152" y="3408855"/>
              <a:ext cx="375424" cy="387899"/>
            </a:xfrm>
            <a:prstGeom prst="rect">
              <a:avLst/>
            </a:prstGeom>
            <a:blipFill>
              <a:blip r:embed="rId9" cstate="print"/>
              <a:stretch>
                <a:fillRect/>
              </a:stretch>
            </a:blipFill>
          </p:spPr>
          <p:txBody>
            <a:bodyPr wrap="square" lIns="0" tIns="0" rIns="0" bIns="0" rtlCol="0"/>
            <a:lstStyle/>
            <a:p>
              <a:endParaRPr/>
            </a:p>
          </p:txBody>
        </p:sp>
        <p:sp>
          <p:nvSpPr>
            <p:cNvPr id="30" name="object 27">
              <a:extLst>
                <a:ext uri="{FF2B5EF4-FFF2-40B4-BE49-F238E27FC236}">
                  <a16:creationId xmlns:a16="http://schemas.microsoft.com/office/drawing/2014/main" id="{CC86F43A-1C0C-004E-463F-3212C96C4B17}"/>
                </a:ext>
              </a:extLst>
            </p:cNvPr>
            <p:cNvSpPr/>
            <p:nvPr/>
          </p:nvSpPr>
          <p:spPr>
            <a:xfrm>
              <a:off x="4905315" y="3386118"/>
              <a:ext cx="419734" cy="433705"/>
            </a:xfrm>
            <a:custGeom>
              <a:avLst/>
              <a:gdLst/>
              <a:ahLst/>
              <a:cxnLst/>
              <a:rect l="l" t="t" r="r" b="b"/>
              <a:pathLst>
                <a:path w="419735" h="433704">
                  <a:moveTo>
                    <a:pt x="208799" y="0"/>
                  </a:moveTo>
                  <a:lnTo>
                    <a:pt x="167798" y="4201"/>
                  </a:lnTo>
                  <a:lnTo>
                    <a:pt x="128912" y="16546"/>
                  </a:lnTo>
                  <a:lnTo>
                    <a:pt x="93044" y="36650"/>
                  </a:lnTo>
                  <a:lnTo>
                    <a:pt x="61099" y="64124"/>
                  </a:lnTo>
                  <a:lnTo>
                    <a:pt x="34997" y="97217"/>
                  </a:lnTo>
                  <a:lnTo>
                    <a:pt x="15821" y="134577"/>
                  </a:lnTo>
                  <a:lnTo>
                    <a:pt x="4009" y="175074"/>
                  </a:lnTo>
                  <a:lnTo>
                    <a:pt x="0" y="217574"/>
                  </a:lnTo>
                  <a:lnTo>
                    <a:pt x="5514" y="267043"/>
                  </a:lnTo>
                  <a:lnTo>
                    <a:pt x="21221" y="312458"/>
                  </a:lnTo>
                  <a:lnTo>
                    <a:pt x="45868" y="352522"/>
                  </a:lnTo>
                  <a:lnTo>
                    <a:pt x="78202" y="385939"/>
                  </a:lnTo>
                  <a:lnTo>
                    <a:pt x="116971" y="411414"/>
                  </a:lnTo>
                  <a:lnTo>
                    <a:pt x="160921" y="427649"/>
                  </a:lnTo>
                  <a:lnTo>
                    <a:pt x="208799" y="433349"/>
                  </a:lnTo>
                  <a:lnTo>
                    <a:pt x="208949" y="433349"/>
                  </a:lnTo>
                  <a:lnTo>
                    <a:pt x="250035" y="429177"/>
                  </a:lnTo>
                  <a:lnTo>
                    <a:pt x="289121" y="416961"/>
                  </a:lnTo>
                  <a:lnTo>
                    <a:pt x="325184" y="397152"/>
                  </a:lnTo>
                  <a:lnTo>
                    <a:pt x="357124" y="370199"/>
                  </a:lnTo>
                  <a:lnTo>
                    <a:pt x="383701" y="337207"/>
                  </a:lnTo>
                  <a:lnTo>
                    <a:pt x="403146" y="300140"/>
                  </a:lnTo>
                  <a:lnTo>
                    <a:pt x="415086" y="259945"/>
                  </a:lnTo>
                  <a:lnTo>
                    <a:pt x="419149" y="217574"/>
                  </a:lnTo>
                  <a:lnTo>
                    <a:pt x="418097" y="195886"/>
                  </a:lnTo>
                  <a:lnTo>
                    <a:pt x="409730" y="153551"/>
                  </a:lnTo>
                  <a:lnTo>
                    <a:pt x="393585" y="114302"/>
                  </a:lnTo>
                  <a:lnTo>
                    <a:pt x="370900" y="79611"/>
                  </a:lnTo>
                  <a:lnTo>
                    <a:pt x="342158" y="49910"/>
                  </a:lnTo>
                  <a:lnTo>
                    <a:pt x="308599" y="26447"/>
                  </a:lnTo>
                  <a:lnTo>
                    <a:pt x="270642" y="9745"/>
                  </a:lnTo>
                  <a:lnTo>
                    <a:pt x="229732" y="1089"/>
                  </a:lnTo>
                  <a:lnTo>
                    <a:pt x="208799" y="0"/>
                  </a:lnTo>
                  <a:close/>
                </a:path>
              </a:pathLst>
            </a:custGeom>
            <a:ln w="9524">
              <a:solidFill>
                <a:srgbClr val="FFFFFF"/>
              </a:solidFill>
            </a:ln>
          </p:spPr>
          <p:txBody>
            <a:bodyPr wrap="square" lIns="0" tIns="0" rIns="0" bIns="0" rtlCol="0"/>
            <a:lstStyle/>
            <a:p>
              <a:endParaRPr/>
            </a:p>
          </p:txBody>
        </p:sp>
      </p:grpSp>
    </p:spTree>
    <p:extLst>
      <p:ext uri="{BB962C8B-B14F-4D97-AF65-F5344CB8AC3E}">
        <p14:creationId xmlns:p14="http://schemas.microsoft.com/office/powerpoint/2010/main" val="240259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object 2">
            <a:extLst>
              <a:ext uri="{FF2B5EF4-FFF2-40B4-BE49-F238E27FC236}">
                <a16:creationId xmlns:a16="http://schemas.microsoft.com/office/drawing/2014/main" id="{117FBDD4-29FE-5CE4-96CE-7FB34CFAABF5}"/>
              </a:ext>
            </a:extLst>
          </p:cNvPr>
          <p:cNvGrpSpPr/>
          <p:nvPr/>
        </p:nvGrpSpPr>
        <p:grpSpPr>
          <a:xfrm>
            <a:off x="-27112" y="0"/>
            <a:ext cx="13844712" cy="859465"/>
            <a:chOff x="-5080" y="0"/>
            <a:chExt cx="12204700" cy="624840"/>
          </a:xfrm>
        </p:grpSpPr>
        <p:sp>
          <p:nvSpPr>
            <p:cNvPr id="40" name="object 3">
              <a:extLst>
                <a:ext uri="{FF2B5EF4-FFF2-40B4-BE49-F238E27FC236}">
                  <a16:creationId xmlns:a16="http://schemas.microsoft.com/office/drawing/2014/main" id="{936550D1-15D6-4B9A-D8D8-57FB68795852}"/>
                </a:ext>
              </a:extLst>
            </p:cNvPr>
            <p:cNvSpPr/>
            <p:nvPr/>
          </p:nvSpPr>
          <p:spPr>
            <a:xfrm>
              <a:off x="1269" y="1269"/>
              <a:ext cx="12192000" cy="612140"/>
            </a:xfrm>
            <a:custGeom>
              <a:avLst/>
              <a:gdLst/>
              <a:ahLst/>
              <a:cxnLst/>
              <a:rect l="l" t="t" r="r" b="b"/>
              <a:pathLst>
                <a:path w="12192000" h="612140">
                  <a:moveTo>
                    <a:pt x="12192000" y="0"/>
                  </a:moveTo>
                  <a:lnTo>
                    <a:pt x="0" y="0"/>
                  </a:lnTo>
                  <a:lnTo>
                    <a:pt x="0" y="612139"/>
                  </a:lnTo>
                  <a:lnTo>
                    <a:pt x="12192000" y="612139"/>
                  </a:lnTo>
                  <a:lnTo>
                    <a:pt x="12192000" y="0"/>
                  </a:lnTo>
                  <a:close/>
                </a:path>
              </a:pathLst>
            </a:custGeom>
            <a:solidFill>
              <a:srgbClr val="00C0F3"/>
            </a:solidFill>
          </p:spPr>
          <p:txBody>
            <a:bodyPr wrap="square" lIns="0" tIns="0" rIns="0" bIns="0" rtlCol="0"/>
            <a:lstStyle/>
            <a:p>
              <a:endParaRPr dirty="0"/>
            </a:p>
          </p:txBody>
        </p:sp>
        <p:sp>
          <p:nvSpPr>
            <p:cNvPr id="41" name="object 4">
              <a:extLst>
                <a:ext uri="{FF2B5EF4-FFF2-40B4-BE49-F238E27FC236}">
                  <a16:creationId xmlns:a16="http://schemas.microsoft.com/office/drawing/2014/main" id="{B113B28D-1EB6-D668-2D13-089C0BA0CFE0}"/>
                </a:ext>
              </a:extLst>
            </p:cNvPr>
            <p:cNvSpPr/>
            <p:nvPr/>
          </p:nvSpPr>
          <p:spPr>
            <a:xfrm>
              <a:off x="1269" y="1269"/>
              <a:ext cx="12192000" cy="612140"/>
            </a:xfrm>
            <a:custGeom>
              <a:avLst/>
              <a:gdLst/>
              <a:ahLst/>
              <a:cxnLst/>
              <a:rect l="l" t="t" r="r" b="b"/>
              <a:pathLst>
                <a:path w="12192000" h="612140">
                  <a:moveTo>
                    <a:pt x="0" y="612139"/>
                  </a:moveTo>
                  <a:lnTo>
                    <a:pt x="12192000" y="612139"/>
                  </a:lnTo>
                  <a:lnTo>
                    <a:pt x="12192000" y="0"/>
                  </a:lnTo>
                  <a:lnTo>
                    <a:pt x="0" y="0"/>
                  </a:lnTo>
                  <a:lnTo>
                    <a:pt x="0" y="612139"/>
                  </a:lnTo>
                  <a:close/>
                </a:path>
              </a:pathLst>
            </a:custGeom>
            <a:ln w="12700">
              <a:solidFill>
                <a:srgbClr val="5C7A88"/>
              </a:solidFill>
            </a:ln>
          </p:spPr>
          <p:txBody>
            <a:bodyPr wrap="square" lIns="0" tIns="0" rIns="0" bIns="0" rtlCol="0"/>
            <a:lstStyle/>
            <a:p>
              <a:endParaRPr/>
            </a:p>
          </p:txBody>
        </p:sp>
      </p:grpSp>
      <p:pic>
        <p:nvPicPr>
          <p:cNvPr id="42" name="Imagen 41" descr="Forma&#10;&#10;Descripción generada automáticamente con confianza media">
            <a:extLst>
              <a:ext uri="{FF2B5EF4-FFF2-40B4-BE49-F238E27FC236}">
                <a16:creationId xmlns:a16="http://schemas.microsoft.com/office/drawing/2014/main" id="{C8BD37A1-A1F2-1E73-BF7A-1D7D91A6B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88" y="-20702"/>
            <a:ext cx="4315611" cy="859465"/>
          </a:xfrm>
          <a:prstGeom prst="rect">
            <a:avLst/>
          </a:prstGeom>
        </p:spPr>
      </p:pic>
      <p:sp>
        <p:nvSpPr>
          <p:cNvPr id="3" name="object 4">
            <a:extLst>
              <a:ext uri="{FF2B5EF4-FFF2-40B4-BE49-F238E27FC236}">
                <a16:creationId xmlns:a16="http://schemas.microsoft.com/office/drawing/2014/main" id="{2E7BAD78-4AEF-CE6F-F4D3-AC777E29CBD7}"/>
              </a:ext>
            </a:extLst>
          </p:cNvPr>
          <p:cNvSpPr/>
          <p:nvPr/>
        </p:nvSpPr>
        <p:spPr>
          <a:xfrm>
            <a:off x="10047215" y="42090"/>
            <a:ext cx="1522615" cy="761307"/>
          </a:xfrm>
          <a:prstGeom prst="rect">
            <a:avLst/>
          </a:prstGeom>
          <a:blipFill>
            <a:blip r:embed="rId4" cstate="print"/>
            <a:stretch>
              <a:fillRect/>
            </a:stretch>
          </a:blipFill>
        </p:spPr>
        <p:txBody>
          <a:bodyPr wrap="square" lIns="0" tIns="0" rIns="0" bIns="0" rtlCol="0"/>
          <a:lstStyle/>
          <a:p>
            <a:endParaRPr/>
          </a:p>
        </p:txBody>
      </p:sp>
      <p:sp>
        <p:nvSpPr>
          <p:cNvPr id="2" name="object 14">
            <a:extLst>
              <a:ext uri="{FF2B5EF4-FFF2-40B4-BE49-F238E27FC236}">
                <a16:creationId xmlns:a16="http://schemas.microsoft.com/office/drawing/2014/main" id="{360DAD0F-B739-FCF2-962A-C03220D66E89}"/>
              </a:ext>
            </a:extLst>
          </p:cNvPr>
          <p:cNvSpPr/>
          <p:nvPr/>
        </p:nvSpPr>
        <p:spPr>
          <a:xfrm>
            <a:off x="12107037" y="-5124"/>
            <a:ext cx="1462296" cy="736748"/>
          </a:xfrm>
          <a:prstGeom prst="rect">
            <a:avLst/>
          </a:prstGeom>
          <a:blipFill>
            <a:blip r:embed="rId5" cstate="print"/>
            <a:stretch>
              <a:fillRect/>
            </a:stretch>
          </a:blipFill>
        </p:spPr>
        <p:txBody>
          <a:bodyPr wrap="square" lIns="0" tIns="0" rIns="0" bIns="0" rtlCol="0"/>
          <a:lstStyle/>
          <a:p>
            <a:endParaRPr/>
          </a:p>
        </p:txBody>
      </p:sp>
      <p:sp>
        <p:nvSpPr>
          <p:cNvPr id="17" name="Título 16">
            <a:extLst>
              <a:ext uri="{FF2B5EF4-FFF2-40B4-BE49-F238E27FC236}">
                <a16:creationId xmlns:a16="http://schemas.microsoft.com/office/drawing/2014/main" id="{2550CEE9-6924-A2CF-888F-B0C78CEE33EB}"/>
              </a:ext>
            </a:extLst>
          </p:cNvPr>
          <p:cNvSpPr>
            <a:spLocks noGrp="1"/>
          </p:cNvSpPr>
          <p:nvPr>
            <p:ph type="title"/>
          </p:nvPr>
        </p:nvSpPr>
        <p:spPr>
          <a:xfrm>
            <a:off x="1299029" y="2562258"/>
            <a:ext cx="9953171" cy="3323987"/>
          </a:xfrm>
        </p:spPr>
        <p:txBody>
          <a:bodyPr/>
          <a:lstStyle/>
          <a:p>
            <a:pPr algn="l"/>
            <a:r>
              <a:rPr lang="es-CR" sz="2400" kern="1200" spc="-5" dirty="0">
                <a:latin typeface="Carlito"/>
                <a:ea typeface="+mn-ea"/>
                <a:cs typeface="+mn-cs"/>
              </a:rPr>
              <a:t>Distribución de acuerdo a las necesidades plasmadas en el Plan Anual y el presupuesto disponible. </a:t>
            </a:r>
            <a:br>
              <a:rPr lang="es-CR" sz="2400" kern="1200" spc="-5" dirty="0">
                <a:latin typeface="Carlito"/>
                <a:ea typeface="+mn-ea"/>
                <a:cs typeface="+mn-cs"/>
              </a:rPr>
            </a:br>
            <a:br>
              <a:rPr lang="es-CR" sz="2400" kern="1200" spc="-5" dirty="0">
                <a:latin typeface="Carlito"/>
                <a:ea typeface="+mn-ea"/>
                <a:cs typeface="+mn-cs"/>
              </a:rPr>
            </a:br>
            <a:r>
              <a:rPr lang="es-CR" sz="2400" kern="1200" spc="-5" dirty="0">
                <a:latin typeface="Carlito"/>
                <a:ea typeface="+mn-ea"/>
                <a:cs typeface="+mn-cs"/>
              </a:rPr>
              <a:t>Las solicitudes de equipo extemporáneas serán atendidas cuando se trate de contingencias o bien cuando se haya ejecutado el presupuesto asignado y se valore la solicitud si hubiese remanente presupuestario. </a:t>
            </a:r>
            <a:br>
              <a:rPr lang="es-CR" sz="2400" kern="1200" spc="-5" dirty="0">
                <a:latin typeface="Carlito"/>
                <a:ea typeface="+mn-ea"/>
                <a:cs typeface="+mn-cs"/>
              </a:rPr>
            </a:br>
            <a:br>
              <a:rPr lang="es-CR" sz="2400" kern="1200" spc="-5" dirty="0">
                <a:latin typeface="Carlito"/>
                <a:ea typeface="+mn-ea"/>
                <a:cs typeface="+mn-cs"/>
              </a:rPr>
            </a:br>
            <a:r>
              <a:rPr lang="es-CR" sz="2400" kern="1200" spc="-5" dirty="0">
                <a:latin typeface="Carlito"/>
                <a:ea typeface="+mn-ea"/>
                <a:cs typeface="+mn-cs"/>
              </a:rPr>
              <a:t>Planificar, visualizar, revisar y ordenar los requerimientos a tiempo</a:t>
            </a:r>
            <a:r>
              <a:rPr lang="es-CR" sz="2400" b="1" i="0" u="none" strike="noStrike" dirty="0">
                <a:solidFill>
                  <a:srgbClr val="222222"/>
                </a:solidFill>
                <a:effectLst/>
                <a:latin typeface="Arial" panose="020B0604020202020204" pitchFamily="34" charset="0"/>
              </a:rPr>
              <a:t>.</a:t>
            </a:r>
            <a:br>
              <a:rPr lang="es-CR" sz="2400" b="0" i="0" u="none" strike="noStrike" dirty="0">
                <a:solidFill>
                  <a:srgbClr val="222222"/>
                </a:solidFill>
                <a:effectLst/>
                <a:latin typeface="Arial" panose="020B0604020202020204" pitchFamily="34" charset="0"/>
              </a:rPr>
            </a:br>
            <a:endParaRPr lang="es-CR" sz="2400" kern="1200" spc="-5" dirty="0">
              <a:latin typeface="Carlito"/>
              <a:ea typeface="+mn-ea"/>
              <a:cs typeface="+mn-cs"/>
            </a:endParaRPr>
          </a:p>
        </p:txBody>
      </p:sp>
      <p:sp>
        <p:nvSpPr>
          <p:cNvPr id="4" name="object 2">
            <a:extLst>
              <a:ext uri="{FF2B5EF4-FFF2-40B4-BE49-F238E27FC236}">
                <a16:creationId xmlns:a16="http://schemas.microsoft.com/office/drawing/2014/main" id="{CA3738CC-AD34-5302-A4B0-A1D4121C6FAF}"/>
              </a:ext>
            </a:extLst>
          </p:cNvPr>
          <p:cNvSpPr/>
          <p:nvPr/>
        </p:nvSpPr>
        <p:spPr>
          <a:xfrm>
            <a:off x="1196974" y="2205914"/>
            <a:ext cx="3968750" cy="0"/>
          </a:xfrm>
          <a:custGeom>
            <a:avLst/>
            <a:gdLst/>
            <a:ahLst/>
            <a:cxnLst/>
            <a:rect l="l" t="t" r="r" b="b"/>
            <a:pathLst>
              <a:path w="3968750">
                <a:moveTo>
                  <a:pt x="0" y="0"/>
                </a:moveTo>
                <a:lnTo>
                  <a:pt x="3968692" y="0"/>
                </a:lnTo>
              </a:path>
            </a:pathLst>
          </a:custGeom>
          <a:ln w="9524">
            <a:solidFill>
              <a:srgbClr val="FFFFFF"/>
            </a:solidFill>
          </a:ln>
        </p:spPr>
        <p:txBody>
          <a:bodyPr wrap="square" lIns="0" tIns="0" rIns="0" bIns="0" rtlCol="0"/>
          <a:lstStyle/>
          <a:p>
            <a:endParaRPr/>
          </a:p>
        </p:txBody>
      </p:sp>
      <p:sp>
        <p:nvSpPr>
          <p:cNvPr id="9" name="object 6">
            <a:extLst>
              <a:ext uri="{FF2B5EF4-FFF2-40B4-BE49-F238E27FC236}">
                <a16:creationId xmlns:a16="http://schemas.microsoft.com/office/drawing/2014/main" id="{38A250C0-2920-D412-F4DD-49E9E69E6E3A}"/>
              </a:ext>
            </a:extLst>
          </p:cNvPr>
          <p:cNvSpPr txBox="1">
            <a:spLocks/>
          </p:cNvSpPr>
          <p:nvPr/>
        </p:nvSpPr>
        <p:spPr>
          <a:xfrm>
            <a:off x="1270000" y="1600200"/>
            <a:ext cx="6629400" cy="482600"/>
          </a:xfrm>
          <a:prstGeom prst="rect">
            <a:avLst/>
          </a:prstGeom>
        </p:spPr>
        <p:txBody>
          <a:bodyPr vert="horz" wrap="square" lIns="0" tIns="12700" rIns="0" bIns="0" rtlCol="0">
            <a:spAutoFit/>
          </a:bodyPr>
          <a:lstStyle>
            <a:lvl1pPr>
              <a:defRPr sz="1800" b="0" i="0">
                <a:solidFill>
                  <a:schemeClr val="tx1"/>
                </a:solidFill>
                <a:latin typeface="Times New Roman"/>
                <a:ea typeface="+mj-ea"/>
                <a:cs typeface="Times New Roman"/>
              </a:defRPr>
            </a:lvl1pPr>
          </a:lstStyle>
          <a:p>
            <a:pPr marL="12700">
              <a:spcBef>
                <a:spcPts val="100"/>
              </a:spcBef>
            </a:pPr>
            <a:r>
              <a:rPr lang="es-CR" sz="3000" b="1" kern="0" dirty="0">
                <a:latin typeface="Times New Roman" panose="02020603050405020304" pitchFamily="18" charset="0"/>
                <a:cs typeface="Times New Roman" panose="02020603050405020304" pitchFamily="18" charset="0"/>
              </a:rPr>
              <a:t>Importancia de la planificación</a:t>
            </a:r>
          </a:p>
        </p:txBody>
      </p:sp>
      <p:pic>
        <p:nvPicPr>
          <p:cNvPr id="6" name="Imagen 5" descr="Calendario&#10;&#10;Descripción generada automáticamente">
            <a:extLst>
              <a:ext uri="{FF2B5EF4-FFF2-40B4-BE49-F238E27FC236}">
                <a16:creationId xmlns:a16="http://schemas.microsoft.com/office/drawing/2014/main" id="{B7DC2845-6563-0320-8C79-27891651C167}"/>
              </a:ext>
            </a:extLst>
          </p:cNvPr>
          <p:cNvPicPr>
            <a:picLocks noChangeAspect="1"/>
          </p:cNvPicPr>
          <p:nvPr/>
        </p:nvPicPr>
        <p:blipFill rotWithShape="1">
          <a:blip r:embed="rId6">
            <a:extLst>
              <a:ext uri="{28A0092B-C50C-407E-A947-70E740481C1C}">
                <a14:useLocalDpi xmlns:a14="http://schemas.microsoft.com/office/drawing/2010/main" val="0"/>
              </a:ext>
            </a:extLst>
          </a:blip>
          <a:srcRect l="17051" r="15508"/>
          <a:stretch/>
        </p:blipFill>
        <p:spPr>
          <a:xfrm>
            <a:off x="10490200" y="5670378"/>
            <a:ext cx="2209800" cy="1390650"/>
          </a:xfrm>
          <a:prstGeom prst="rect">
            <a:avLst/>
          </a:prstGeom>
        </p:spPr>
      </p:pic>
    </p:spTree>
    <p:extLst>
      <p:ext uri="{BB962C8B-B14F-4D97-AF65-F5344CB8AC3E}">
        <p14:creationId xmlns:p14="http://schemas.microsoft.com/office/powerpoint/2010/main" val="2139389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object 2">
            <a:extLst>
              <a:ext uri="{FF2B5EF4-FFF2-40B4-BE49-F238E27FC236}">
                <a16:creationId xmlns:a16="http://schemas.microsoft.com/office/drawing/2014/main" id="{117FBDD4-29FE-5CE4-96CE-7FB34CFAABF5}"/>
              </a:ext>
            </a:extLst>
          </p:cNvPr>
          <p:cNvGrpSpPr/>
          <p:nvPr/>
        </p:nvGrpSpPr>
        <p:grpSpPr>
          <a:xfrm>
            <a:off x="-27112" y="0"/>
            <a:ext cx="13844712" cy="859465"/>
            <a:chOff x="-5080" y="0"/>
            <a:chExt cx="12204700" cy="624840"/>
          </a:xfrm>
        </p:grpSpPr>
        <p:sp>
          <p:nvSpPr>
            <p:cNvPr id="40" name="object 3">
              <a:extLst>
                <a:ext uri="{FF2B5EF4-FFF2-40B4-BE49-F238E27FC236}">
                  <a16:creationId xmlns:a16="http://schemas.microsoft.com/office/drawing/2014/main" id="{936550D1-15D6-4B9A-D8D8-57FB68795852}"/>
                </a:ext>
              </a:extLst>
            </p:cNvPr>
            <p:cNvSpPr/>
            <p:nvPr/>
          </p:nvSpPr>
          <p:spPr>
            <a:xfrm>
              <a:off x="1269" y="1269"/>
              <a:ext cx="12192000" cy="612140"/>
            </a:xfrm>
            <a:custGeom>
              <a:avLst/>
              <a:gdLst/>
              <a:ahLst/>
              <a:cxnLst/>
              <a:rect l="l" t="t" r="r" b="b"/>
              <a:pathLst>
                <a:path w="12192000" h="612140">
                  <a:moveTo>
                    <a:pt x="12192000" y="0"/>
                  </a:moveTo>
                  <a:lnTo>
                    <a:pt x="0" y="0"/>
                  </a:lnTo>
                  <a:lnTo>
                    <a:pt x="0" y="612139"/>
                  </a:lnTo>
                  <a:lnTo>
                    <a:pt x="12192000" y="612139"/>
                  </a:lnTo>
                  <a:lnTo>
                    <a:pt x="12192000" y="0"/>
                  </a:lnTo>
                  <a:close/>
                </a:path>
              </a:pathLst>
            </a:custGeom>
            <a:solidFill>
              <a:srgbClr val="00C0F3"/>
            </a:solidFill>
          </p:spPr>
          <p:txBody>
            <a:bodyPr wrap="square" lIns="0" tIns="0" rIns="0" bIns="0" rtlCol="0"/>
            <a:lstStyle/>
            <a:p>
              <a:endParaRPr dirty="0"/>
            </a:p>
          </p:txBody>
        </p:sp>
        <p:sp>
          <p:nvSpPr>
            <p:cNvPr id="41" name="object 4">
              <a:extLst>
                <a:ext uri="{FF2B5EF4-FFF2-40B4-BE49-F238E27FC236}">
                  <a16:creationId xmlns:a16="http://schemas.microsoft.com/office/drawing/2014/main" id="{B113B28D-1EB6-D668-2D13-089C0BA0CFE0}"/>
                </a:ext>
              </a:extLst>
            </p:cNvPr>
            <p:cNvSpPr/>
            <p:nvPr/>
          </p:nvSpPr>
          <p:spPr>
            <a:xfrm>
              <a:off x="1269" y="1269"/>
              <a:ext cx="12192000" cy="612140"/>
            </a:xfrm>
            <a:custGeom>
              <a:avLst/>
              <a:gdLst/>
              <a:ahLst/>
              <a:cxnLst/>
              <a:rect l="l" t="t" r="r" b="b"/>
              <a:pathLst>
                <a:path w="12192000" h="612140">
                  <a:moveTo>
                    <a:pt x="0" y="612139"/>
                  </a:moveTo>
                  <a:lnTo>
                    <a:pt x="12192000" y="612139"/>
                  </a:lnTo>
                  <a:lnTo>
                    <a:pt x="12192000" y="0"/>
                  </a:lnTo>
                  <a:lnTo>
                    <a:pt x="0" y="0"/>
                  </a:lnTo>
                  <a:lnTo>
                    <a:pt x="0" y="612139"/>
                  </a:lnTo>
                  <a:close/>
                </a:path>
              </a:pathLst>
            </a:custGeom>
            <a:ln w="12700">
              <a:solidFill>
                <a:srgbClr val="5C7A88"/>
              </a:solidFill>
            </a:ln>
          </p:spPr>
          <p:txBody>
            <a:bodyPr wrap="square" lIns="0" tIns="0" rIns="0" bIns="0" rtlCol="0"/>
            <a:lstStyle/>
            <a:p>
              <a:endParaRPr/>
            </a:p>
          </p:txBody>
        </p:sp>
      </p:grpSp>
      <p:pic>
        <p:nvPicPr>
          <p:cNvPr id="42" name="Imagen 41" descr="Forma&#10;&#10;Descripción generada automáticamente con confianza media">
            <a:extLst>
              <a:ext uri="{FF2B5EF4-FFF2-40B4-BE49-F238E27FC236}">
                <a16:creationId xmlns:a16="http://schemas.microsoft.com/office/drawing/2014/main" id="{C8BD37A1-A1F2-1E73-BF7A-1D7D91A6B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88" y="-20702"/>
            <a:ext cx="4315611" cy="859465"/>
          </a:xfrm>
          <a:prstGeom prst="rect">
            <a:avLst/>
          </a:prstGeom>
        </p:spPr>
      </p:pic>
      <p:sp>
        <p:nvSpPr>
          <p:cNvPr id="3" name="object 4">
            <a:extLst>
              <a:ext uri="{FF2B5EF4-FFF2-40B4-BE49-F238E27FC236}">
                <a16:creationId xmlns:a16="http://schemas.microsoft.com/office/drawing/2014/main" id="{2E7BAD78-4AEF-CE6F-F4D3-AC777E29CBD7}"/>
              </a:ext>
            </a:extLst>
          </p:cNvPr>
          <p:cNvSpPr/>
          <p:nvPr/>
        </p:nvSpPr>
        <p:spPr>
          <a:xfrm>
            <a:off x="10047215" y="42090"/>
            <a:ext cx="1522615" cy="761307"/>
          </a:xfrm>
          <a:prstGeom prst="rect">
            <a:avLst/>
          </a:prstGeom>
          <a:blipFill>
            <a:blip r:embed="rId3" cstate="print"/>
            <a:stretch>
              <a:fillRect/>
            </a:stretch>
          </a:blipFill>
        </p:spPr>
        <p:txBody>
          <a:bodyPr wrap="square" lIns="0" tIns="0" rIns="0" bIns="0" rtlCol="0"/>
          <a:lstStyle/>
          <a:p>
            <a:endParaRPr/>
          </a:p>
        </p:txBody>
      </p:sp>
      <p:sp>
        <p:nvSpPr>
          <p:cNvPr id="2" name="object 14">
            <a:extLst>
              <a:ext uri="{FF2B5EF4-FFF2-40B4-BE49-F238E27FC236}">
                <a16:creationId xmlns:a16="http://schemas.microsoft.com/office/drawing/2014/main" id="{360DAD0F-B739-FCF2-962A-C03220D66E89}"/>
              </a:ext>
            </a:extLst>
          </p:cNvPr>
          <p:cNvSpPr/>
          <p:nvPr/>
        </p:nvSpPr>
        <p:spPr>
          <a:xfrm>
            <a:off x="12107037" y="-5124"/>
            <a:ext cx="1462296" cy="736748"/>
          </a:xfrm>
          <a:prstGeom prst="rect">
            <a:avLst/>
          </a:prstGeom>
          <a:blipFill>
            <a:blip r:embed="rId4" cstate="print"/>
            <a:stretch>
              <a:fillRect/>
            </a:stretch>
          </a:blipFill>
        </p:spPr>
        <p:txBody>
          <a:bodyPr wrap="square" lIns="0" tIns="0" rIns="0" bIns="0" rtlCol="0"/>
          <a:lstStyle/>
          <a:p>
            <a:endParaRPr/>
          </a:p>
        </p:txBody>
      </p:sp>
      <p:sp>
        <p:nvSpPr>
          <p:cNvPr id="4" name="object 2">
            <a:extLst>
              <a:ext uri="{FF2B5EF4-FFF2-40B4-BE49-F238E27FC236}">
                <a16:creationId xmlns:a16="http://schemas.microsoft.com/office/drawing/2014/main" id="{CA3738CC-AD34-5302-A4B0-A1D4121C6FAF}"/>
              </a:ext>
            </a:extLst>
          </p:cNvPr>
          <p:cNvSpPr/>
          <p:nvPr/>
        </p:nvSpPr>
        <p:spPr>
          <a:xfrm>
            <a:off x="1196974" y="2205914"/>
            <a:ext cx="3968750" cy="0"/>
          </a:xfrm>
          <a:custGeom>
            <a:avLst/>
            <a:gdLst/>
            <a:ahLst/>
            <a:cxnLst/>
            <a:rect l="l" t="t" r="r" b="b"/>
            <a:pathLst>
              <a:path w="3968750">
                <a:moveTo>
                  <a:pt x="0" y="0"/>
                </a:moveTo>
                <a:lnTo>
                  <a:pt x="3968692" y="0"/>
                </a:lnTo>
              </a:path>
            </a:pathLst>
          </a:custGeom>
          <a:ln w="9524">
            <a:solidFill>
              <a:srgbClr val="FFFFFF"/>
            </a:solidFill>
          </a:ln>
        </p:spPr>
        <p:txBody>
          <a:bodyPr wrap="square" lIns="0" tIns="0" rIns="0" bIns="0" rtlCol="0"/>
          <a:lstStyle/>
          <a:p>
            <a:endParaRPr/>
          </a:p>
        </p:txBody>
      </p:sp>
      <p:sp>
        <p:nvSpPr>
          <p:cNvPr id="9" name="object 6">
            <a:extLst>
              <a:ext uri="{FF2B5EF4-FFF2-40B4-BE49-F238E27FC236}">
                <a16:creationId xmlns:a16="http://schemas.microsoft.com/office/drawing/2014/main" id="{38A250C0-2920-D412-F4DD-49E9E69E6E3A}"/>
              </a:ext>
            </a:extLst>
          </p:cNvPr>
          <p:cNvSpPr txBox="1">
            <a:spLocks/>
          </p:cNvSpPr>
          <p:nvPr/>
        </p:nvSpPr>
        <p:spPr>
          <a:xfrm>
            <a:off x="1270000" y="1600200"/>
            <a:ext cx="6629400" cy="482600"/>
          </a:xfrm>
          <a:prstGeom prst="rect">
            <a:avLst/>
          </a:prstGeom>
        </p:spPr>
        <p:txBody>
          <a:bodyPr vert="horz" wrap="square" lIns="0" tIns="12700" rIns="0" bIns="0" rtlCol="0">
            <a:spAutoFit/>
          </a:bodyPr>
          <a:lstStyle>
            <a:lvl1pPr>
              <a:defRPr sz="1800" b="0" i="0">
                <a:solidFill>
                  <a:schemeClr val="tx1"/>
                </a:solidFill>
                <a:latin typeface="Times New Roman"/>
                <a:ea typeface="+mj-ea"/>
                <a:cs typeface="Times New Roman"/>
              </a:defRPr>
            </a:lvl1pPr>
          </a:lstStyle>
          <a:p>
            <a:pPr marL="12700">
              <a:spcBef>
                <a:spcPts val="100"/>
              </a:spcBef>
            </a:pPr>
            <a:r>
              <a:rPr lang="es-CR" sz="3000" b="1" kern="0" dirty="0">
                <a:latin typeface="Times New Roman" panose="02020603050405020304" pitchFamily="18" charset="0"/>
                <a:cs typeface="Times New Roman" panose="02020603050405020304" pitchFamily="18" charset="0"/>
              </a:rPr>
              <a:t>Consideraciones importantes: </a:t>
            </a:r>
          </a:p>
        </p:txBody>
      </p:sp>
      <p:grpSp>
        <p:nvGrpSpPr>
          <p:cNvPr id="13" name="object 8">
            <a:extLst>
              <a:ext uri="{FF2B5EF4-FFF2-40B4-BE49-F238E27FC236}">
                <a16:creationId xmlns:a16="http://schemas.microsoft.com/office/drawing/2014/main" id="{92EEE90D-B2E2-EDC7-4DA6-AB8DFE5D9153}"/>
              </a:ext>
            </a:extLst>
          </p:cNvPr>
          <p:cNvGrpSpPr/>
          <p:nvPr/>
        </p:nvGrpSpPr>
        <p:grpSpPr>
          <a:xfrm>
            <a:off x="3098799" y="2329029"/>
            <a:ext cx="6948415" cy="965608"/>
            <a:chOff x="7773923" y="2756916"/>
            <a:chExt cx="1858010" cy="899160"/>
          </a:xfrm>
        </p:grpSpPr>
        <p:sp>
          <p:nvSpPr>
            <p:cNvPr id="14" name="object 9">
              <a:extLst>
                <a:ext uri="{FF2B5EF4-FFF2-40B4-BE49-F238E27FC236}">
                  <a16:creationId xmlns:a16="http://schemas.microsoft.com/office/drawing/2014/main" id="{235B84F8-4F3A-DFA3-EFB0-BC5E5D0CC728}"/>
                </a:ext>
              </a:extLst>
            </p:cNvPr>
            <p:cNvSpPr/>
            <p:nvPr/>
          </p:nvSpPr>
          <p:spPr>
            <a:xfrm>
              <a:off x="7780019" y="2763012"/>
              <a:ext cx="1845945" cy="889000"/>
            </a:xfrm>
            <a:custGeom>
              <a:avLst/>
              <a:gdLst/>
              <a:ahLst/>
              <a:cxnLst/>
              <a:rect l="l" t="t" r="r" b="b"/>
              <a:pathLst>
                <a:path w="1845945" h="889000">
                  <a:moveTo>
                    <a:pt x="1845564" y="888491"/>
                  </a:moveTo>
                  <a:lnTo>
                    <a:pt x="0" y="888491"/>
                  </a:lnTo>
                  <a:lnTo>
                    <a:pt x="0" y="0"/>
                  </a:lnTo>
                  <a:lnTo>
                    <a:pt x="1845564" y="0"/>
                  </a:lnTo>
                  <a:lnTo>
                    <a:pt x="1845564" y="888491"/>
                  </a:lnTo>
                  <a:close/>
                </a:path>
              </a:pathLst>
            </a:custGeom>
            <a:solidFill>
              <a:srgbClr val="80A8BC"/>
            </a:solidFill>
          </p:spPr>
          <p:txBody>
            <a:bodyPr wrap="square" lIns="0" tIns="0" rIns="0" bIns="0" rtlCol="0"/>
            <a:lstStyle/>
            <a:p>
              <a:endParaRPr dirty="0"/>
            </a:p>
          </p:txBody>
        </p:sp>
        <p:sp>
          <p:nvSpPr>
            <p:cNvPr id="15" name="object 10">
              <a:extLst>
                <a:ext uri="{FF2B5EF4-FFF2-40B4-BE49-F238E27FC236}">
                  <a16:creationId xmlns:a16="http://schemas.microsoft.com/office/drawing/2014/main" id="{31295585-E0AB-BB9B-8689-0073F69B2B72}"/>
                </a:ext>
              </a:extLst>
            </p:cNvPr>
            <p:cNvSpPr/>
            <p:nvPr/>
          </p:nvSpPr>
          <p:spPr>
            <a:xfrm>
              <a:off x="7773923" y="2756916"/>
              <a:ext cx="1858010" cy="899160"/>
            </a:xfrm>
            <a:custGeom>
              <a:avLst/>
              <a:gdLst/>
              <a:ahLst/>
              <a:cxnLst/>
              <a:rect l="l" t="t" r="r" b="b"/>
              <a:pathLst>
                <a:path w="1858009" h="899160">
                  <a:moveTo>
                    <a:pt x="1857756" y="899160"/>
                  </a:moveTo>
                  <a:lnTo>
                    <a:pt x="0" y="899160"/>
                  </a:lnTo>
                  <a:lnTo>
                    <a:pt x="0" y="0"/>
                  </a:lnTo>
                  <a:lnTo>
                    <a:pt x="1857756" y="0"/>
                  </a:lnTo>
                  <a:lnTo>
                    <a:pt x="1857756" y="6096"/>
                  </a:lnTo>
                  <a:lnTo>
                    <a:pt x="10668" y="6096"/>
                  </a:lnTo>
                  <a:lnTo>
                    <a:pt x="6096" y="10668"/>
                  </a:lnTo>
                  <a:lnTo>
                    <a:pt x="10668" y="10668"/>
                  </a:lnTo>
                  <a:lnTo>
                    <a:pt x="10668" y="890016"/>
                  </a:lnTo>
                  <a:lnTo>
                    <a:pt x="6096" y="890016"/>
                  </a:lnTo>
                  <a:lnTo>
                    <a:pt x="10668" y="894588"/>
                  </a:lnTo>
                  <a:lnTo>
                    <a:pt x="1857756" y="894588"/>
                  </a:lnTo>
                  <a:lnTo>
                    <a:pt x="1857756" y="899160"/>
                  </a:lnTo>
                  <a:close/>
                </a:path>
                <a:path w="1858009" h="899160">
                  <a:moveTo>
                    <a:pt x="10668" y="10668"/>
                  </a:moveTo>
                  <a:lnTo>
                    <a:pt x="6096" y="10668"/>
                  </a:lnTo>
                  <a:lnTo>
                    <a:pt x="10668" y="6096"/>
                  </a:lnTo>
                  <a:lnTo>
                    <a:pt x="10668" y="10668"/>
                  </a:lnTo>
                  <a:close/>
                </a:path>
                <a:path w="1858009" h="899160">
                  <a:moveTo>
                    <a:pt x="1847088" y="10668"/>
                  </a:moveTo>
                  <a:lnTo>
                    <a:pt x="10668" y="10668"/>
                  </a:lnTo>
                  <a:lnTo>
                    <a:pt x="10668" y="6096"/>
                  </a:lnTo>
                  <a:lnTo>
                    <a:pt x="1847088" y="6096"/>
                  </a:lnTo>
                  <a:lnTo>
                    <a:pt x="1847088" y="10668"/>
                  </a:lnTo>
                  <a:close/>
                </a:path>
                <a:path w="1858009" h="899160">
                  <a:moveTo>
                    <a:pt x="1847088" y="894588"/>
                  </a:moveTo>
                  <a:lnTo>
                    <a:pt x="1847088" y="6096"/>
                  </a:lnTo>
                  <a:lnTo>
                    <a:pt x="1851660" y="10668"/>
                  </a:lnTo>
                  <a:lnTo>
                    <a:pt x="1857756" y="10668"/>
                  </a:lnTo>
                  <a:lnTo>
                    <a:pt x="1857756" y="890016"/>
                  </a:lnTo>
                  <a:lnTo>
                    <a:pt x="1851660" y="890016"/>
                  </a:lnTo>
                  <a:lnTo>
                    <a:pt x="1847088" y="894588"/>
                  </a:lnTo>
                  <a:close/>
                </a:path>
                <a:path w="1858009" h="899160">
                  <a:moveTo>
                    <a:pt x="1857756" y="10668"/>
                  </a:moveTo>
                  <a:lnTo>
                    <a:pt x="1851660" y="10668"/>
                  </a:lnTo>
                  <a:lnTo>
                    <a:pt x="1847088" y="6096"/>
                  </a:lnTo>
                  <a:lnTo>
                    <a:pt x="1857756" y="6096"/>
                  </a:lnTo>
                  <a:lnTo>
                    <a:pt x="1857756" y="10668"/>
                  </a:lnTo>
                  <a:close/>
                </a:path>
                <a:path w="1858009" h="899160">
                  <a:moveTo>
                    <a:pt x="10668" y="894588"/>
                  </a:moveTo>
                  <a:lnTo>
                    <a:pt x="6096" y="890016"/>
                  </a:lnTo>
                  <a:lnTo>
                    <a:pt x="10668" y="890016"/>
                  </a:lnTo>
                  <a:lnTo>
                    <a:pt x="10668" y="894588"/>
                  </a:lnTo>
                  <a:close/>
                </a:path>
                <a:path w="1858009" h="899160">
                  <a:moveTo>
                    <a:pt x="1847088" y="894588"/>
                  </a:moveTo>
                  <a:lnTo>
                    <a:pt x="10668" y="894588"/>
                  </a:lnTo>
                  <a:lnTo>
                    <a:pt x="10668" y="890016"/>
                  </a:lnTo>
                  <a:lnTo>
                    <a:pt x="1847088" y="890016"/>
                  </a:lnTo>
                  <a:lnTo>
                    <a:pt x="1847088" y="894588"/>
                  </a:lnTo>
                  <a:close/>
                </a:path>
                <a:path w="1858009" h="899160">
                  <a:moveTo>
                    <a:pt x="1857756" y="894588"/>
                  </a:moveTo>
                  <a:lnTo>
                    <a:pt x="1847088" y="894588"/>
                  </a:lnTo>
                  <a:lnTo>
                    <a:pt x="1851660" y="890016"/>
                  </a:lnTo>
                  <a:lnTo>
                    <a:pt x="1857756" y="890016"/>
                  </a:lnTo>
                  <a:lnTo>
                    <a:pt x="1857756" y="894588"/>
                  </a:lnTo>
                  <a:close/>
                </a:path>
              </a:pathLst>
            </a:custGeom>
            <a:solidFill>
              <a:srgbClr val="5B7B89"/>
            </a:solidFill>
          </p:spPr>
          <p:txBody>
            <a:bodyPr wrap="square" lIns="0" tIns="0" rIns="0" bIns="0" rtlCol="0"/>
            <a:lstStyle/>
            <a:p>
              <a:endParaRPr/>
            </a:p>
          </p:txBody>
        </p:sp>
      </p:grpSp>
      <p:sp>
        <p:nvSpPr>
          <p:cNvPr id="16" name="object 11">
            <a:extLst>
              <a:ext uri="{FF2B5EF4-FFF2-40B4-BE49-F238E27FC236}">
                <a16:creationId xmlns:a16="http://schemas.microsoft.com/office/drawing/2014/main" id="{4FDA1793-33E9-B582-7BED-3A0ADACFE8DC}"/>
              </a:ext>
            </a:extLst>
          </p:cNvPr>
          <p:cNvSpPr txBox="1"/>
          <p:nvPr/>
        </p:nvSpPr>
        <p:spPr>
          <a:xfrm>
            <a:off x="3107757" y="2359920"/>
            <a:ext cx="6903296" cy="1025281"/>
          </a:xfrm>
          <a:prstGeom prst="rect">
            <a:avLst/>
          </a:prstGeom>
        </p:spPr>
        <p:txBody>
          <a:bodyPr vert="horz" wrap="square" lIns="0" tIns="1905" rIns="0" bIns="0" rtlCol="0">
            <a:spAutoFit/>
          </a:bodyPr>
          <a:lstStyle/>
          <a:p>
            <a:pPr>
              <a:spcBef>
                <a:spcPts val="15"/>
              </a:spcBef>
            </a:pPr>
            <a:endParaRPr sz="1600" dirty="0">
              <a:latin typeface="Times New Roman"/>
              <a:cs typeface="Times New Roman"/>
            </a:endParaRPr>
          </a:p>
          <a:p>
            <a:pPr marL="574040"/>
            <a:r>
              <a:rPr lang="es-ES" spc="10" dirty="0">
                <a:solidFill>
                  <a:schemeClr val="bg1"/>
                </a:solidFill>
                <a:latin typeface="Carlito"/>
                <a:cs typeface="Carlito"/>
              </a:rPr>
              <a:t>1. </a:t>
            </a:r>
            <a:r>
              <a:rPr lang="es-ES" b="1" spc="10" dirty="0">
                <a:solidFill>
                  <a:schemeClr val="bg1"/>
                </a:solidFill>
                <a:latin typeface="Carlito"/>
                <a:cs typeface="Carlito"/>
              </a:rPr>
              <a:t>Revisión y planificación </a:t>
            </a:r>
            <a:r>
              <a:rPr lang="es-ES" spc="10" dirty="0">
                <a:solidFill>
                  <a:schemeClr val="bg1"/>
                </a:solidFill>
                <a:latin typeface="Carlito"/>
                <a:cs typeface="Carlito"/>
              </a:rPr>
              <a:t>d</a:t>
            </a:r>
            <a:r>
              <a:rPr lang="es-CR" spc="10" dirty="0">
                <a:solidFill>
                  <a:schemeClr val="bg1"/>
                </a:solidFill>
                <a:latin typeface="Carlito"/>
              </a:rPr>
              <a:t>e necesidades de  equipo para plasmar en  el plan anual el  presupuesto requerido.</a:t>
            </a:r>
          </a:p>
          <a:p>
            <a:pPr marL="574040"/>
            <a:r>
              <a:rPr lang="es-ES" sz="1450" spc="10" dirty="0">
                <a:solidFill>
                  <a:schemeClr val="bg1"/>
                </a:solidFill>
                <a:latin typeface="Carlito"/>
              </a:rPr>
              <a:t> </a:t>
            </a:r>
            <a:endParaRPr sz="1450" spc="10" dirty="0">
              <a:solidFill>
                <a:schemeClr val="bg1"/>
              </a:solidFill>
              <a:latin typeface="Carlito"/>
            </a:endParaRPr>
          </a:p>
        </p:txBody>
      </p:sp>
      <p:grpSp>
        <p:nvGrpSpPr>
          <p:cNvPr id="18" name="object 12">
            <a:extLst>
              <a:ext uri="{FF2B5EF4-FFF2-40B4-BE49-F238E27FC236}">
                <a16:creationId xmlns:a16="http://schemas.microsoft.com/office/drawing/2014/main" id="{E825FC8D-6960-197D-75D1-D459D8E672FB}"/>
              </a:ext>
            </a:extLst>
          </p:cNvPr>
          <p:cNvGrpSpPr/>
          <p:nvPr/>
        </p:nvGrpSpPr>
        <p:grpSpPr>
          <a:xfrm>
            <a:off x="3100627" y="3470504"/>
            <a:ext cx="6943662" cy="965608"/>
            <a:chOff x="7775447" y="3898391"/>
            <a:chExt cx="1856739" cy="899160"/>
          </a:xfrm>
        </p:grpSpPr>
        <p:sp>
          <p:nvSpPr>
            <p:cNvPr id="19" name="object 13">
              <a:extLst>
                <a:ext uri="{FF2B5EF4-FFF2-40B4-BE49-F238E27FC236}">
                  <a16:creationId xmlns:a16="http://schemas.microsoft.com/office/drawing/2014/main" id="{B35B423A-A64D-C0AD-21D5-7084A961C3BC}"/>
                </a:ext>
              </a:extLst>
            </p:cNvPr>
            <p:cNvSpPr/>
            <p:nvPr/>
          </p:nvSpPr>
          <p:spPr>
            <a:xfrm>
              <a:off x="7780019" y="3902963"/>
              <a:ext cx="1847214" cy="889000"/>
            </a:xfrm>
            <a:custGeom>
              <a:avLst/>
              <a:gdLst/>
              <a:ahLst/>
              <a:cxnLst/>
              <a:rect l="l" t="t" r="r" b="b"/>
              <a:pathLst>
                <a:path w="1847215" h="889000">
                  <a:moveTo>
                    <a:pt x="1847088" y="888492"/>
                  </a:moveTo>
                  <a:lnTo>
                    <a:pt x="0" y="888492"/>
                  </a:lnTo>
                  <a:lnTo>
                    <a:pt x="0" y="0"/>
                  </a:lnTo>
                  <a:lnTo>
                    <a:pt x="1847088" y="0"/>
                  </a:lnTo>
                  <a:lnTo>
                    <a:pt x="1847088" y="888492"/>
                  </a:lnTo>
                  <a:close/>
                </a:path>
              </a:pathLst>
            </a:custGeom>
            <a:solidFill>
              <a:srgbClr val="80A8BC"/>
            </a:solidFill>
          </p:spPr>
          <p:txBody>
            <a:bodyPr wrap="square" lIns="0" tIns="0" rIns="0" bIns="0" rtlCol="0"/>
            <a:lstStyle/>
            <a:p>
              <a:endParaRPr dirty="0"/>
            </a:p>
          </p:txBody>
        </p:sp>
        <p:sp>
          <p:nvSpPr>
            <p:cNvPr id="20" name="object 14">
              <a:extLst>
                <a:ext uri="{FF2B5EF4-FFF2-40B4-BE49-F238E27FC236}">
                  <a16:creationId xmlns:a16="http://schemas.microsoft.com/office/drawing/2014/main" id="{57201D88-EF8A-9EE3-B1E5-8B207DFF71B5}"/>
                </a:ext>
              </a:extLst>
            </p:cNvPr>
            <p:cNvSpPr/>
            <p:nvPr/>
          </p:nvSpPr>
          <p:spPr>
            <a:xfrm>
              <a:off x="7775447" y="3898391"/>
              <a:ext cx="1856739" cy="899160"/>
            </a:xfrm>
            <a:custGeom>
              <a:avLst/>
              <a:gdLst/>
              <a:ahLst/>
              <a:cxnLst/>
              <a:rect l="l" t="t" r="r" b="b"/>
              <a:pathLst>
                <a:path w="1856740" h="899160">
                  <a:moveTo>
                    <a:pt x="1856232" y="899160"/>
                  </a:moveTo>
                  <a:lnTo>
                    <a:pt x="0" y="899160"/>
                  </a:lnTo>
                  <a:lnTo>
                    <a:pt x="0" y="0"/>
                  </a:lnTo>
                  <a:lnTo>
                    <a:pt x="1856232" y="0"/>
                  </a:lnTo>
                  <a:lnTo>
                    <a:pt x="1856232" y="4572"/>
                  </a:lnTo>
                  <a:lnTo>
                    <a:pt x="9144" y="4572"/>
                  </a:lnTo>
                  <a:lnTo>
                    <a:pt x="4572" y="9144"/>
                  </a:lnTo>
                  <a:lnTo>
                    <a:pt x="9144" y="9144"/>
                  </a:lnTo>
                  <a:lnTo>
                    <a:pt x="9144" y="888492"/>
                  </a:lnTo>
                  <a:lnTo>
                    <a:pt x="4572" y="888492"/>
                  </a:lnTo>
                  <a:lnTo>
                    <a:pt x="9144" y="893064"/>
                  </a:lnTo>
                  <a:lnTo>
                    <a:pt x="1856232" y="893064"/>
                  </a:lnTo>
                  <a:lnTo>
                    <a:pt x="1856232" y="899160"/>
                  </a:lnTo>
                  <a:close/>
                </a:path>
                <a:path w="1856740" h="899160">
                  <a:moveTo>
                    <a:pt x="9144" y="9144"/>
                  </a:moveTo>
                  <a:lnTo>
                    <a:pt x="4572" y="9144"/>
                  </a:lnTo>
                  <a:lnTo>
                    <a:pt x="9144" y="4572"/>
                  </a:lnTo>
                  <a:lnTo>
                    <a:pt x="9144" y="9144"/>
                  </a:lnTo>
                  <a:close/>
                </a:path>
                <a:path w="1856740" h="899160">
                  <a:moveTo>
                    <a:pt x="1845564" y="9144"/>
                  </a:moveTo>
                  <a:lnTo>
                    <a:pt x="9144" y="9144"/>
                  </a:lnTo>
                  <a:lnTo>
                    <a:pt x="9144" y="4572"/>
                  </a:lnTo>
                  <a:lnTo>
                    <a:pt x="1845564" y="4572"/>
                  </a:lnTo>
                  <a:lnTo>
                    <a:pt x="1845564" y="9144"/>
                  </a:lnTo>
                  <a:close/>
                </a:path>
                <a:path w="1856740" h="899160">
                  <a:moveTo>
                    <a:pt x="1845564" y="893064"/>
                  </a:moveTo>
                  <a:lnTo>
                    <a:pt x="1845564" y="4572"/>
                  </a:lnTo>
                  <a:lnTo>
                    <a:pt x="1851660" y="9144"/>
                  </a:lnTo>
                  <a:lnTo>
                    <a:pt x="1856232" y="9144"/>
                  </a:lnTo>
                  <a:lnTo>
                    <a:pt x="1856232" y="888492"/>
                  </a:lnTo>
                  <a:lnTo>
                    <a:pt x="1851660" y="888492"/>
                  </a:lnTo>
                  <a:lnTo>
                    <a:pt x="1845564" y="893064"/>
                  </a:lnTo>
                  <a:close/>
                </a:path>
                <a:path w="1856740" h="899160">
                  <a:moveTo>
                    <a:pt x="1856232" y="9144"/>
                  </a:moveTo>
                  <a:lnTo>
                    <a:pt x="1851660" y="9144"/>
                  </a:lnTo>
                  <a:lnTo>
                    <a:pt x="1845564" y="4572"/>
                  </a:lnTo>
                  <a:lnTo>
                    <a:pt x="1856232" y="4572"/>
                  </a:lnTo>
                  <a:lnTo>
                    <a:pt x="1856232" y="9144"/>
                  </a:lnTo>
                  <a:close/>
                </a:path>
                <a:path w="1856740" h="899160">
                  <a:moveTo>
                    <a:pt x="9144" y="893064"/>
                  </a:moveTo>
                  <a:lnTo>
                    <a:pt x="4572" y="888492"/>
                  </a:lnTo>
                  <a:lnTo>
                    <a:pt x="9144" y="888492"/>
                  </a:lnTo>
                  <a:lnTo>
                    <a:pt x="9144" y="893064"/>
                  </a:lnTo>
                  <a:close/>
                </a:path>
                <a:path w="1856740" h="899160">
                  <a:moveTo>
                    <a:pt x="1845564" y="893064"/>
                  </a:moveTo>
                  <a:lnTo>
                    <a:pt x="9144" y="893064"/>
                  </a:lnTo>
                  <a:lnTo>
                    <a:pt x="9144" y="888492"/>
                  </a:lnTo>
                  <a:lnTo>
                    <a:pt x="1845564" y="888492"/>
                  </a:lnTo>
                  <a:lnTo>
                    <a:pt x="1845564" y="893064"/>
                  </a:lnTo>
                  <a:close/>
                </a:path>
                <a:path w="1856740" h="899160">
                  <a:moveTo>
                    <a:pt x="1856232" y="893064"/>
                  </a:moveTo>
                  <a:lnTo>
                    <a:pt x="1845564" y="893064"/>
                  </a:lnTo>
                  <a:lnTo>
                    <a:pt x="1851660" y="888492"/>
                  </a:lnTo>
                  <a:lnTo>
                    <a:pt x="1856232" y="888492"/>
                  </a:lnTo>
                  <a:lnTo>
                    <a:pt x="1856232" y="893064"/>
                  </a:lnTo>
                  <a:close/>
                </a:path>
              </a:pathLst>
            </a:custGeom>
            <a:solidFill>
              <a:srgbClr val="5B7B89"/>
            </a:solidFill>
          </p:spPr>
          <p:txBody>
            <a:bodyPr wrap="square" lIns="0" tIns="0" rIns="0" bIns="0" rtlCol="0"/>
            <a:lstStyle/>
            <a:p>
              <a:endParaRPr/>
            </a:p>
          </p:txBody>
        </p:sp>
      </p:grpSp>
      <p:sp>
        <p:nvSpPr>
          <p:cNvPr id="21" name="object 15">
            <a:extLst>
              <a:ext uri="{FF2B5EF4-FFF2-40B4-BE49-F238E27FC236}">
                <a16:creationId xmlns:a16="http://schemas.microsoft.com/office/drawing/2014/main" id="{5DBA2501-A144-7A80-4DB9-667C837A654F}"/>
              </a:ext>
            </a:extLst>
          </p:cNvPr>
          <p:cNvSpPr txBox="1"/>
          <p:nvPr/>
        </p:nvSpPr>
        <p:spPr>
          <a:xfrm>
            <a:off x="3071596" y="3409546"/>
            <a:ext cx="6908040" cy="1118896"/>
          </a:xfrm>
          <a:prstGeom prst="rect">
            <a:avLst/>
          </a:prstGeom>
        </p:spPr>
        <p:txBody>
          <a:bodyPr vert="horz" wrap="square" lIns="0" tIns="3175" rIns="0" bIns="0" rtlCol="0">
            <a:spAutoFit/>
          </a:bodyPr>
          <a:lstStyle/>
          <a:p>
            <a:pPr>
              <a:spcBef>
                <a:spcPts val="25"/>
              </a:spcBef>
            </a:pPr>
            <a:endParaRPr sz="2200" dirty="0">
              <a:latin typeface="Times New Roman"/>
              <a:cs typeface="Times New Roman"/>
            </a:endParaRPr>
          </a:p>
          <a:p>
            <a:pPr marL="609600"/>
            <a:r>
              <a:rPr lang="es-ES" spc="10" dirty="0">
                <a:solidFill>
                  <a:schemeClr val="bg1"/>
                </a:solidFill>
                <a:latin typeface="Carlito"/>
                <a:cs typeface="Carlito"/>
              </a:rPr>
              <a:t>2. </a:t>
            </a:r>
            <a:r>
              <a:rPr lang="es-ES" b="1" spc="10" dirty="0">
                <a:solidFill>
                  <a:schemeClr val="bg1"/>
                </a:solidFill>
                <a:latin typeface="Carlito"/>
                <a:cs typeface="Carlito"/>
              </a:rPr>
              <a:t>Justificación </a:t>
            </a:r>
            <a:r>
              <a:rPr lang="es-CR" b="1" spc="10" dirty="0">
                <a:solidFill>
                  <a:schemeClr val="bg1"/>
                </a:solidFill>
                <a:latin typeface="Carlito"/>
                <a:cs typeface="Carlito"/>
              </a:rPr>
              <a:t>q</a:t>
            </a:r>
            <a:r>
              <a:rPr lang="es-CR" b="1" spc="10" dirty="0">
                <a:solidFill>
                  <a:schemeClr val="bg1"/>
                </a:solidFill>
                <a:latin typeface="Carlito"/>
              </a:rPr>
              <a:t>u</a:t>
            </a:r>
            <a:r>
              <a:rPr lang="es-CR" spc="10" dirty="0">
                <a:solidFill>
                  <a:schemeClr val="bg1"/>
                </a:solidFill>
                <a:latin typeface="Carlito"/>
              </a:rPr>
              <a:t>e le permita a la  Comisión valorar la  recomendación del  equipo.</a:t>
            </a:r>
          </a:p>
          <a:p>
            <a:pPr marL="609600"/>
            <a:r>
              <a:rPr lang="es-ES" sz="1450" spc="10" dirty="0">
                <a:latin typeface="Carlito"/>
                <a:cs typeface="Carlito"/>
              </a:rPr>
              <a:t> </a:t>
            </a:r>
            <a:endParaRPr sz="1450" dirty="0">
              <a:latin typeface="Carlito"/>
              <a:cs typeface="Carlito"/>
            </a:endParaRPr>
          </a:p>
        </p:txBody>
      </p:sp>
      <p:grpSp>
        <p:nvGrpSpPr>
          <p:cNvPr id="22" name="object 16">
            <a:extLst>
              <a:ext uri="{FF2B5EF4-FFF2-40B4-BE49-F238E27FC236}">
                <a16:creationId xmlns:a16="http://schemas.microsoft.com/office/drawing/2014/main" id="{597C962D-1E0E-18E7-47EA-D8350F7235F8}"/>
              </a:ext>
            </a:extLst>
          </p:cNvPr>
          <p:cNvGrpSpPr/>
          <p:nvPr/>
        </p:nvGrpSpPr>
        <p:grpSpPr>
          <a:xfrm>
            <a:off x="3094228" y="4587597"/>
            <a:ext cx="6948415" cy="965608"/>
            <a:chOff x="7769352" y="5015484"/>
            <a:chExt cx="1858010" cy="899160"/>
          </a:xfrm>
        </p:grpSpPr>
        <p:sp>
          <p:nvSpPr>
            <p:cNvPr id="23" name="object 17">
              <a:extLst>
                <a:ext uri="{FF2B5EF4-FFF2-40B4-BE49-F238E27FC236}">
                  <a16:creationId xmlns:a16="http://schemas.microsoft.com/office/drawing/2014/main" id="{F8AE93A7-43E8-2931-C564-518E9CD0B887}"/>
                </a:ext>
              </a:extLst>
            </p:cNvPr>
            <p:cNvSpPr/>
            <p:nvPr/>
          </p:nvSpPr>
          <p:spPr>
            <a:xfrm>
              <a:off x="7775448" y="5020056"/>
              <a:ext cx="1845945" cy="890269"/>
            </a:xfrm>
            <a:custGeom>
              <a:avLst/>
              <a:gdLst/>
              <a:ahLst/>
              <a:cxnLst/>
              <a:rect l="l" t="t" r="r" b="b"/>
              <a:pathLst>
                <a:path w="1845945" h="890270">
                  <a:moveTo>
                    <a:pt x="1845564" y="890016"/>
                  </a:moveTo>
                  <a:lnTo>
                    <a:pt x="0" y="890016"/>
                  </a:lnTo>
                  <a:lnTo>
                    <a:pt x="0" y="0"/>
                  </a:lnTo>
                  <a:lnTo>
                    <a:pt x="1845564" y="0"/>
                  </a:lnTo>
                  <a:lnTo>
                    <a:pt x="1845564" y="890016"/>
                  </a:lnTo>
                  <a:close/>
                </a:path>
              </a:pathLst>
            </a:custGeom>
            <a:solidFill>
              <a:srgbClr val="80A8BC"/>
            </a:solidFill>
          </p:spPr>
          <p:txBody>
            <a:bodyPr wrap="square" lIns="0" tIns="0" rIns="0" bIns="0" rtlCol="0"/>
            <a:lstStyle/>
            <a:p>
              <a:endParaRPr/>
            </a:p>
          </p:txBody>
        </p:sp>
        <p:sp>
          <p:nvSpPr>
            <p:cNvPr id="24" name="object 18">
              <a:extLst>
                <a:ext uri="{FF2B5EF4-FFF2-40B4-BE49-F238E27FC236}">
                  <a16:creationId xmlns:a16="http://schemas.microsoft.com/office/drawing/2014/main" id="{6D34CBC3-2F5B-B9E8-FF4A-BE178A025E5D}"/>
                </a:ext>
              </a:extLst>
            </p:cNvPr>
            <p:cNvSpPr/>
            <p:nvPr/>
          </p:nvSpPr>
          <p:spPr>
            <a:xfrm>
              <a:off x="7769352" y="5015484"/>
              <a:ext cx="1858010" cy="899160"/>
            </a:xfrm>
            <a:custGeom>
              <a:avLst/>
              <a:gdLst/>
              <a:ahLst/>
              <a:cxnLst/>
              <a:rect l="l" t="t" r="r" b="b"/>
              <a:pathLst>
                <a:path w="1858009" h="899160">
                  <a:moveTo>
                    <a:pt x="1857756" y="899160"/>
                  </a:moveTo>
                  <a:lnTo>
                    <a:pt x="0" y="899160"/>
                  </a:lnTo>
                  <a:lnTo>
                    <a:pt x="0" y="0"/>
                  </a:lnTo>
                  <a:lnTo>
                    <a:pt x="1857756" y="0"/>
                  </a:lnTo>
                  <a:lnTo>
                    <a:pt x="1857756" y="4572"/>
                  </a:lnTo>
                  <a:lnTo>
                    <a:pt x="10668" y="4572"/>
                  </a:lnTo>
                  <a:lnTo>
                    <a:pt x="6096" y="10668"/>
                  </a:lnTo>
                  <a:lnTo>
                    <a:pt x="10668" y="10668"/>
                  </a:lnTo>
                  <a:lnTo>
                    <a:pt x="10668" y="888492"/>
                  </a:lnTo>
                  <a:lnTo>
                    <a:pt x="6096" y="888492"/>
                  </a:lnTo>
                  <a:lnTo>
                    <a:pt x="10668" y="894588"/>
                  </a:lnTo>
                  <a:lnTo>
                    <a:pt x="1857756" y="894588"/>
                  </a:lnTo>
                  <a:lnTo>
                    <a:pt x="1857756" y="899160"/>
                  </a:lnTo>
                  <a:close/>
                </a:path>
                <a:path w="1858009" h="899160">
                  <a:moveTo>
                    <a:pt x="10668" y="10668"/>
                  </a:moveTo>
                  <a:lnTo>
                    <a:pt x="6096" y="10668"/>
                  </a:lnTo>
                  <a:lnTo>
                    <a:pt x="10668" y="4572"/>
                  </a:lnTo>
                  <a:lnTo>
                    <a:pt x="10668" y="10668"/>
                  </a:lnTo>
                  <a:close/>
                </a:path>
                <a:path w="1858009" h="899160">
                  <a:moveTo>
                    <a:pt x="1847088" y="10668"/>
                  </a:moveTo>
                  <a:lnTo>
                    <a:pt x="10668" y="10668"/>
                  </a:lnTo>
                  <a:lnTo>
                    <a:pt x="10668" y="4572"/>
                  </a:lnTo>
                  <a:lnTo>
                    <a:pt x="1847088" y="4572"/>
                  </a:lnTo>
                  <a:lnTo>
                    <a:pt x="1847088" y="10668"/>
                  </a:lnTo>
                  <a:close/>
                </a:path>
                <a:path w="1858009" h="899160">
                  <a:moveTo>
                    <a:pt x="1847088" y="894588"/>
                  </a:moveTo>
                  <a:lnTo>
                    <a:pt x="1847088" y="4572"/>
                  </a:lnTo>
                  <a:lnTo>
                    <a:pt x="1851660" y="10668"/>
                  </a:lnTo>
                  <a:lnTo>
                    <a:pt x="1857756" y="10668"/>
                  </a:lnTo>
                  <a:lnTo>
                    <a:pt x="1857756" y="888492"/>
                  </a:lnTo>
                  <a:lnTo>
                    <a:pt x="1851660" y="888492"/>
                  </a:lnTo>
                  <a:lnTo>
                    <a:pt x="1847088" y="894588"/>
                  </a:lnTo>
                  <a:close/>
                </a:path>
                <a:path w="1858009" h="899160">
                  <a:moveTo>
                    <a:pt x="1857756" y="10668"/>
                  </a:moveTo>
                  <a:lnTo>
                    <a:pt x="1851660" y="10668"/>
                  </a:lnTo>
                  <a:lnTo>
                    <a:pt x="1847088" y="4572"/>
                  </a:lnTo>
                  <a:lnTo>
                    <a:pt x="1857756" y="4572"/>
                  </a:lnTo>
                  <a:lnTo>
                    <a:pt x="1857756" y="10668"/>
                  </a:lnTo>
                  <a:close/>
                </a:path>
                <a:path w="1858009" h="899160">
                  <a:moveTo>
                    <a:pt x="10668" y="894588"/>
                  </a:moveTo>
                  <a:lnTo>
                    <a:pt x="6096" y="888492"/>
                  </a:lnTo>
                  <a:lnTo>
                    <a:pt x="10668" y="888492"/>
                  </a:lnTo>
                  <a:lnTo>
                    <a:pt x="10668" y="894588"/>
                  </a:lnTo>
                  <a:close/>
                </a:path>
                <a:path w="1858009" h="899160">
                  <a:moveTo>
                    <a:pt x="1847088" y="894588"/>
                  </a:moveTo>
                  <a:lnTo>
                    <a:pt x="10668" y="894588"/>
                  </a:lnTo>
                  <a:lnTo>
                    <a:pt x="10668" y="888492"/>
                  </a:lnTo>
                  <a:lnTo>
                    <a:pt x="1847088" y="888492"/>
                  </a:lnTo>
                  <a:lnTo>
                    <a:pt x="1847088" y="894588"/>
                  </a:lnTo>
                  <a:close/>
                </a:path>
                <a:path w="1858009" h="899160">
                  <a:moveTo>
                    <a:pt x="1857756" y="894588"/>
                  </a:moveTo>
                  <a:lnTo>
                    <a:pt x="1847088" y="894588"/>
                  </a:lnTo>
                  <a:lnTo>
                    <a:pt x="1851660" y="888492"/>
                  </a:lnTo>
                  <a:lnTo>
                    <a:pt x="1857756" y="888492"/>
                  </a:lnTo>
                  <a:lnTo>
                    <a:pt x="1857756" y="894588"/>
                  </a:lnTo>
                  <a:close/>
                </a:path>
              </a:pathLst>
            </a:custGeom>
            <a:solidFill>
              <a:srgbClr val="5B7B89"/>
            </a:solidFill>
          </p:spPr>
          <p:txBody>
            <a:bodyPr wrap="square" lIns="0" tIns="0" rIns="0" bIns="0" rtlCol="0"/>
            <a:lstStyle/>
            <a:p>
              <a:endParaRPr/>
            </a:p>
          </p:txBody>
        </p:sp>
      </p:grpSp>
      <p:sp>
        <p:nvSpPr>
          <p:cNvPr id="25" name="object 19">
            <a:extLst>
              <a:ext uri="{FF2B5EF4-FFF2-40B4-BE49-F238E27FC236}">
                <a16:creationId xmlns:a16="http://schemas.microsoft.com/office/drawing/2014/main" id="{5E620741-C1D3-2EB1-0268-543A7DFC1307}"/>
              </a:ext>
            </a:extLst>
          </p:cNvPr>
          <p:cNvSpPr txBox="1"/>
          <p:nvPr/>
        </p:nvSpPr>
        <p:spPr>
          <a:xfrm>
            <a:off x="3100627" y="4441022"/>
            <a:ext cx="6903296" cy="1118896"/>
          </a:xfrm>
          <a:prstGeom prst="rect">
            <a:avLst/>
          </a:prstGeom>
        </p:spPr>
        <p:txBody>
          <a:bodyPr vert="horz" wrap="square" lIns="0" tIns="3175" rIns="0" bIns="0" rtlCol="0">
            <a:spAutoFit/>
          </a:bodyPr>
          <a:lstStyle/>
          <a:p>
            <a:pPr>
              <a:spcBef>
                <a:spcPts val="25"/>
              </a:spcBef>
            </a:pPr>
            <a:endParaRPr sz="2200" dirty="0">
              <a:latin typeface="Times New Roman"/>
              <a:cs typeface="Times New Roman"/>
            </a:endParaRPr>
          </a:p>
          <a:p>
            <a:pPr marL="561975"/>
            <a:r>
              <a:rPr lang="es-ES" b="1" spc="5" dirty="0">
                <a:solidFill>
                  <a:schemeClr val="bg1"/>
                </a:solidFill>
                <a:latin typeface="Carlito"/>
                <a:cs typeface="Carlito"/>
              </a:rPr>
              <a:t>3. Verificación </a:t>
            </a:r>
            <a:r>
              <a:rPr lang="es-CR" spc="5" dirty="0">
                <a:solidFill>
                  <a:schemeClr val="bg1"/>
                </a:solidFill>
                <a:latin typeface="Carlito"/>
              </a:rPr>
              <a:t>en OAF de la partida  presupuestaria a la que  pertenece el equipo  requerido.</a:t>
            </a:r>
          </a:p>
          <a:p>
            <a:pPr marL="561975"/>
            <a:r>
              <a:rPr lang="es-ES" sz="1450" spc="5" dirty="0">
                <a:latin typeface="Carlito"/>
              </a:rPr>
              <a:t> </a:t>
            </a:r>
            <a:endParaRPr sz="1450" spc="5" dirty="0">
              <a:latin typeface="Carlito"/>
            </a:endParaRPr>
          </a:p>
        </p:txBody>
      </p:sp>
    </p:spTree>
    <p:extLst>
      <p:ext uri="{BB962C8B-B14F-4D97-AF65-F5344CB8AC3E}">
        <p14:creationId xmlns:p14="http://schemas.microsoft.com/office/powerpoint/2010/main" val="1376050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5882</TotalTime>
  <Words>1432</Words>
  <Application>Microsoft Office PowerPoint</Application>
  <PresentationFormat>Personalizado</PresentationFormat>
  <Paragraphs>132</Paragraphs>
  <Slides>15</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Arial Black</vt:lpstr>
      <vt:lpstr>Calibri</vt:lpstr>
      <vt:lpstr>Carlito</vt:lpstr>
      <vt:lpstr>Times New Roman</vt:lpstr>
      <vt:lpstr>Office Theme</vt:lpstr>
      <vt:lpstr>Presentación de PowerPoint</vt:lpstr>
      <vt:lpstr>Normativa CIEq</vt:lpstr>
      <vt:lpstr>Normativa CIEq</vt:lpstr>
      <vt:lpstr>Presentación de PowerPoint</vt:lpstr>
      <vt:lpstr>Criterios de priorización</vt:lpstr>
      <vt:lpstr>Presentación de PowerPoint</vt:lpstr>
      <vt:lpstr>Presentación de PowerPoint</vt:lpstr>
      <vt:lpstr>Distribución de acuerdo a las necesidades plasmadas en el Plan Anual y el presupuesto disponible.   Las solicitudes de equipo extemporáneas serán atendidas cuando se trate de contingencias o bien cuando se haya ejecutado el presupuesto asignado y se valore la solicitud si hubiese remanente presupuestario.   Planificar, visualizar, revisar y ordenar los requerimientos a tiempo. </vt:lpstr>
      <vt:lpstr>Presentación de PowerPoint</vt:lpstr>
      <vt:lpstr>Presentación de PowerPoint</vt:lpstr>
      <vt:lpstr>Es importante que la solicitud de equipo incluya una justificación clara y razonable que indique qué  hace, para qué se necesita, quiénes lo utilizan y si es para docencia, investigación, acción social o administrativa.  La  CIEQ no asigna pizarras interactivas, lo recomendado en equipo similar es Pantalla interactiva.  Proyector de rendimiento intermedio: Se requiere para realizar la renovación de  equipo obsoleto, con el fin de atender los cursos propios y de servicio impartidos por  los diferentes Departamentos de la Escuela de Medicina, (12 Departamentos), se requiere renovar 4 para el próximo año.  Cámara fotográfica (especificar tipo) con estuche: Se requiere la compra de 4  cámaras (especificar tipo) con el fin de ser utilizadas en el proceso de docencia e  Investigación en el Laboratorio de Hidroterapia, CEDAFI y Laboratorio de Biomecánica  para los cursos que se imparten en la  carrera.</vt:lpstr>
      <vt:lpstr>Dosificador universal con agitador magnético:  La necesidad de contar con un dosificador  universal se sustenta en las siguientes razones: Equipo necesario en pruebas in vitro  donde se  evalúa el  efecto de diferentes sustancias sobre el  crecimiento de organismos como hongos, en las que se requiere sencillez, precisión y rapidez. El equipo permite la titulación para determinar acidez en frutas y vegetales de una manera fácil y  confiable. Favorece la preparación simple de soluciones  estándar de concentraciones definidas y la  dosificación de volúmenes precisos de líquidos. El equipo se empleará tanto en patología como en fisiología pos-cosecha y apoya trabajos de  investigación, tesis, y docencia de diversos  cursos. El equipo tendrá uso para procedimientos  generales en el laboratorio en las   Áreas de patología, fisiología, bioquímica y análisis de calidad  general poscosecha. </vt:lpstr>
      <vt:lpstr>Computadora de Escritorio: (18)Estándar vigente por parte del Centro de Informática : La Facultad realizó un plan de renovación de equipo y  requiere sustituir paulatinamente parte de las computadoras existentes en el Laboratorio  de cómputo que tiene en total 30 equipos y se deben sustituir al menos 12 o 15, las Oficinas Administrativas tienen 6,  debe renovar al menos 3, ya que según valoración realizada por la  Unidad de Servicios Informáticos de la Facultad se deben cambiar debido a que por obsolescencia no corren actualizaciones.  Computadora portátil estándar: (30) La escuela cuenta con un laboratorio móvil de 25 computadoras, se requiere renovar 5 equipos, pero por la demanda de cursos tecnológicos se requiere un laboratorio adicional el cual se llevaría al aula de clase por el personal encargado, el equipo también es usado por los docentes.  Computadora de Escritorio Científica: Actualmente el Centro de Investigación está realizando gran cantidad de análisis biológicos con herramientas bioinformáticas. Estos análisis contemplan un gran volumen de datos que implica un requerimiento de equipo científico que las computadoras de uso general no son capaces de realizar análisis de esta naturaleza, es por esta razón la solicitud de 1 equipo científico.  </vt:lpstr>
      <vt:lpstr>Presentación de PowerPoint</vt:lpstr>
      <vt:lpstr>Contacto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García</dc:creator>
  <cp:lastModifiedBy>Mario Villatoro Sánchez</cp:lastModifiedBy>
  <cp:revision>33</cp:revision>
  <dcterms:created xsi:type="dcterms:W3CDTF">2023-01-30T19:30:16Z</dcterms:created>
  <dcterms:modified xsi:type="dcterms:W3CDTF">2024-03-15T15:07:05Z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PDFsam Basic v4.2.12</vt:lpwstr>
  </property>
  <property fmtid="{D5CDD505-2E9C-101B-9397-08002B2CF9AE}" pid="3" name="LastSaved">
    <vt:filetime>2023-01-30T00:00:00Z</vt:filetime>
  </property>
</Properties>
</file>